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4"/>
  </p:sldMasterIdLst>
  <p:notesMasterIdLst>
    <p:notesMasterId r:id="rId45"/>
  </p:notesMasterIdLst>
  <p:handoutMasterIdLst>
    <p:handoutMasterId r:id="rId46"/>
  </p:handoutMasterIdLst>
  <p:sldIdLst>
    <p:sldId id="2147480805" r:id="rId5"/>
    <p:sldId id="2147480836" r:id="rId6"/>
    <p:sldId id="2147480837" r:id="rId7"/>
    <p:sldId id="2147480835" r:id="rId8"/>
    <p:sldId id="2147480807" r:id="rId9"/>
    <p:sldId id="2147480845" r:id="rId10"/>
    <p:sldId id="2147480792" r:id="rId11"/>
    <p:sldId id="2147480846" r:id="rId12"/>
    <p:sldId id="2147473943" r:id="rId13"/>
    <p:sldId id="2147480849" r:id="rId14"/>
    <p:sldId id="2147480860" r:id="rId15"/>
    <p:sldId id="2147480747" r:id="rId16"/>
    <p:sldId id="2147480750" r:id="rId17"/>
    <p:sldId id="2147480857" r:id="rId18"/>
    <p:sldId id="2147480844" r:id="rId19"/>
    <p:sldId id="2147473930" r:id="rId20"/>
    <p:sldId id="2147473944" r:id="rId21"/>
    <p:sldId id="2147480782" r:id="rId22"/>
    <p:sldId id="2147480856" r:id="rId23"/>
    <p:sldId id="2147480802" r:id="rId24"/>
    <p:sldId id="262" r:id="rId25"/>
    <p:sldId id="2147480850" r:id="rId26"/>
    <p:sldId id="2147480852" r:id="rId27"/>
    <p:sldId id="2147480778" r:id="rId28"/>
    <p:sldId id="2147480770" r:id="rId29"/>
    <p:sldId id="2147480854" r:id="rId30"/>
    <p:sldId id="2147473902" r:id="rId31"/>
    <p:sldId id="2147480863" r:id="rId32"/>
    <p:sldId id="2147480862" r:id="rId33"/>
    <p:sldId id="2147473931" r:id="rId34"/>
    <p:sldId id="2147480853" r:id="rId35"/>
    <p:sldId id="2147480864" r:id="rId36"/>
    <p:sldId id="2147480861" r:id="rId37"/>
    <p:sldId id="2147473951" r:id="rId38"/>
    <p:sldId id="2147473952" r:id="rId39"/>
    <p:sldId id="2147473953" r:id="rId40"/>
    <p:sldId id="2147480855" r:id="rId41"/>
    <p:sldId id="2147473955" r:id="rId42"/>
    <p:sldId id="2147480803" r:id="rId43"/>
    <p:sldId id="2147480801" r:id="rId44"/>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D9C"/>
    <a:srgbClr val="FFB81C"/>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7246176-8920-491E-9DFB-45C8567B5BDB}" v="312" dt="2026-07-23T16:23:12.465"/>
    <p1510:client id="{6C77C1B9-B7E6-46CE-8D38-A38631ADC090}" v="1" dt="2026-07-23T17:15:08.29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7" d="100"/>
          <a:sy n="147" d="100"/>
        </p:scale>
        <p:origin x="69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s Cortes" userId="d64b2027-658c-4634-a582-0f2a36afc21b" providerId="ADAL" clId="{6A4747F4-D7B8-43A8-AE49-D8CF06A7A757}"/>
    <pc:docChg chg="undo custSel modSld">
      <pc:chgData name="Andres Cortes" userId="d64b2027-658c-4634-a582-0f2a36afc21b" providerId="ADAL" clId="{6A4747F4-D7B8-43A8-AE49-D8CF06A7A757}" dt="2026-06-24T20:55:42.532" v="689" actId="2711"/>
      <pc:docMkLst>
        <pc:docMk/>
      </pc:docMkLst>
      <pc:sldChg chg="modNotesTx">
        <pc:chgData name="Andres Cortes" userId="d64b2027-658c-4634-a582-0f2a36afc21b" providerId="ADAL" clId="{6A4747F4-D7B8-43A8-AE49-D8CF06A7A757}" dt="2026-06-24T20:33:16.283" v="491" actId="6549"/>
        <pc:sldMkLst>
          <pc:docMk/>
          <pc:sldMk cId="3085427313" sldId="2147473943"/>
        </pc:sldMkLst>
      </pc:sldChg>
      <pc:sldChg chg="addSp modSp mod modNotesTx">
        <pc:chgData name="Andres Cortes" userId="d64b2027-658c-4634-a582-0f2a36afc21b" providerId="ADAL" clId="{6A4747F4-D7B8-43A8-AE49-D8CF06A7A757}" dt="2026-06-24T20:52:06.954" v="630" actId="20577"/>
        <pc:sldMkLst>
          <pc:docMk/>
          <pc:sldMk cId="4290821550" sldId="2147480807"/>
        </pc:sldMkLst>
        <pc:spChg chg="add mod">
          <ac:chgData name="Andres Cortes" userId="d64b2027-658c-4634-a582-0f2a36afc21b" providerId="ADAL" clId="{6A4747F4-D7B8-43A8-AE49-D8CF06A7A757}" dt="2026-06-24T20:52:06.954" v="630" actId="20577"/>
          <ac:spMkLst>
            <pc:docMk/>
            <pc:sldMk cId="4290821550" sldId="2147480807"/>
            <ac:spMk id="4" creationId="{52E316B3-5BAC-8EB5-0AC5-4A9921636F7B}"/>
          </ac:spMkLst>
        </pc:spChg>
      </pc:sldChg>
      <pc:sldChg chg="addSp modSp mod modNotesTx">
        <pc:chgData name="Andres Cortes" userId="d64b2027-658c-4634-a582-0f2a36afc21b" providerId="ADAL" clId="{6A4747F4-D7B8-43A8-AE49-D8CF06A7A757}" dt="2026-06-24T20:55:42.532" v="689" actId="2711"/>
        <pc:sldMkLst>
          <pc:docMk/>
          <pc:sldMk cId="4073387104" sldId="2147480846"/>
        </pc:sldMkLst>
        <pc:spChg chg="add mod">
          <ac:chgData name="Andres Cortes" userId="d64b2027-658c-4634-a582-0f2a36afc21b" providerId="ADAL" clId="{6A4747F4-D7B8-43A8-AE49-D8CF06A7A757}" dt="2026-06-24T20:55:42.532" v="689" actId="2711"/>
          <ac:spMkLst>
            <pc:docMk/>
            <pc:sldMk cId="4073387104" sldId="2147480846"/>
            <ac:spMk id="5" creationId="{9BB1ECC8-4489-A8AA-5CC7-C78E012DEF08}"/>
          </ac:spMkLst>
        </pc:spChg>
        <pc:spChg chg="mod">
          <ac:chgData name="Andres Cortes" userId="d64b2027-658c-4634-a582-0f2a36afc21b" providerId="ADAL" clId="{6A4747F4-D7B8-43A8-AE49-D8CF06A7A757}" dt="2026-06-24T20:53:31.227" v="687" actId="1036"/>
          <ac:spMkLst>
            <pc:docMk/>
            <pc:sldMk cId="4073387104" sldId="2147480846"/>
            <ac:spMk id="13" creationId="{99E0AC62-9CA5-C516-1FB4-312B8F72629C}"/>
          </ac:spMkLst>
        </pc:spChg>
      </pc:sldChg>
    </pc:docChg>
  </pc:docChgLst>
  <pc:docChgLst>
    <pc:chgData name="Rahaf Hakimeh" userId="5d407a7e-ca8b-4097-9884-0184707c77e2" providerId="ADAL" clId="{B2E2206C-98C1-42BC-A0E7-D15ABD6CD87C}"/>
    <pc:docChg chg="undo custSel addSld delSld modSld">
      <pc:chgData name="Rahaf Hakimeh" userId="5d407a7e-ca8b-4097-9884-0184707c77e2" providerId="ADAL" clId="{B2E2206C-98C1-42BC-A0E7-D15ABD6CD87C}" dt="2026-07-23T16:23:12.465" v="311" actId="14100"/>
      <pc:docMkLst>
        <pc:docMk/>
      </pc:docMkLst>
      <pc:sldChg chg="modSp mod">
        <pc:chgData name="Rahaf Hakimeh" userId="5d407a7e-ca8b-4097-9884-0184707c77e2" providerId="ADAL" clId="{B2E2206C-98C1-42BC-A0E7-D15ABD6CD87C}" dt="2026-07-23T16:20:13.444" v="280" actId="14734"/>
        <pc:sldMkLst>
          <pc:docMk/>
          <pc:sldMk cId="1095718749" sldId="2147473902"/>
        </pc:sldMkLst>
        <pc:spChg chg="mod">
          <ac:chgData name="Rahaf Hakimeh" userId="5d407a7e-ca8b-4097-9884-0184707c77e2" providerId="ADAL" clId="{B2E2206C-98C1-42BC-A0E7-D15ABD6CD87C}" dt="2026-07-23T16:03:45.237" v="188" actId="1076"/>
          <ac:spMkLst>
            <pc:docMk/>
            <pc:sldMk cId="1095718749" sldId="2147473902"/>
            <ac:spMk id="4" creationId="{F3B57B64-D957-36E4-432C-80C048CC1EC4}"/>
          </ac:spMkLst>
        </pc:spChg>
        <pc:spChg chg="mod">
          <ac:chgData name="Rahaf Hakimeh" userId="5d407a7e-ca8b-4097-9884-0184707c77e2" providerId="ADAL" clId="{B2E2206C-98C1-42BC-A0E7-D15ABD6CD87C}" dt="2026-07-23T16:03:45.237" v="188" actId="1076"/>
          <ac:spMkLst>
            <pc:docMk/>
            <pc:sldMk cId="1095718749" sldId="2147473902"/>
            <ac:spMk id="5" creationId="{3A9AC18C-3680-62E0-E763-61D2A7F6FF0D}"/>
          </ac:spMkLst>
        </pc:spChg>
        <pc:graphicFrameChg chg="mod modGraphic">
          <ac:chgData name="Rahaf Hakimeh" userId="5d407a7e-ca8b-4097-9884-0184707c77e2" providerId="ADAL" clId="{B2E2206C-98C1-42BC-A0E7-D15ABD6CD87C}" dt="2026-07-23T16:20:13.444" v="280" actId="14734"/>
          <ac:graphicFrameMkLst>
            <pc:docMk/>
            <pc:sldMk cId="1095718749" sldId="2147473902"/>
            <ac:graphicFrameMk id="2" creationId="{49BC4064-276C-CE11-93C3-2F5AF0069776}"/>
          </ac:graphicFrameMkLst>
        </pc:graphicFrameChg>
      </pc:sldChg>
      <pc:sldChg chg="modSp mod">
        <pc:chgData name="Rahaf Hakimeh" userId="5d407a7e-ca8b-4097-9884-0184707c77e2" providerId="ADAL" clId="{B2E2206C-98C1-42BC-A0E7-D15ABD6CD87C}" dt="2026-07-23T16:16:53.704" v="251" actId="1076"/>
        <pc:sldMkLst>
          <pc:docMk/>
          <pc:sldMk cId="3269626949" sldId="2147473930"/>
        </pc:sldMkLst>
        <pc:spChg chg="mod">
          <ac:chgData name="Rahaf Hakimeh" userId="5d407a7e-ca8b-4097-9884-0184707c77e2" providerId="ADAL" clId="{B2E2206C-98C1-42BC-A0E7-D15ABD6CD87C}" dt="2026-07-23T15:56:05.141" v="92" actId="1076"/>
          <ac:spMkLst>
            <pc:docMk/>
            <pc:sldMk cId="3269626949" sldId="2147473930"/>
            <ac:spMk id="2" creationId="{550CEC79-EE07-39A5-21D2-62AE027B586C}"/>
          </ac:spMkLst>
        </pc:spChg>
        <pc:spChg chg="mod">
          <ac:chgData name="Rahaf Hakimeh" userId="5d407a7e-ca8b-4097-9884-0184707c77e2" providerId="ADAL" clId="{B2E2206C-98C1-42BC-A0E7-D15ABD6CD87C}" dt="2026-07-23T15:56:05.141" v="92" actId="1076"/>
          <ac:spMkLst>
            <pc:docMk/>
            <pc:sldMk cId="3269626949" sldId="2147473930"/>
            <ac:spMk id="3" creationId="{EEABD74C-392C-CA3F-7016-CBF3846D10C1}"/>
          </ac:spMkLst>
        </pc:spChg>
        <pc:spChg chg="mod">
          <ac:chgData name="Rahaf Hakimeh" userId="5d407a7e-ca8b-4097-9884-0184707c77e2" providerId="ADAL" clId="{B2E2206C-98C1-42BC-A0E7-D15ABD6CD87C}" dt="2026-07-23T16:16:53.704" v="251" actId="1076"/>
          <ac:spMkLst>
            <pc:docMk/>
            <pc:sldMk cId="3269626949" sldId="2147473930"/>
            <ac:spMk id="6" creationId="{D34E0AD0-19D0-F61A-EFF2-A1BF3A753E27}"/>
          </ac:spMkLst>
        </pc:spChg>
        <pc:picChg chg="mod">
          <ac:chgData name="Rahaf Hakimeh" userId="5d407a7e-ca8b-4097-9884-0184707c77e2" providerId="ADAL" clId="{B2E2206C-98C1-42BC-A0E7-D15ABD6CD87C}" dt="2026-07-23T16:16:51.270" v="250" actId="1076"/>
          <ac:picMkLst>
            <pc:docMk/>
            <pc:sldMk cId="3269626949" sldId="2147473930"/>
            <ac:picMk id="8" creationId="{FCC06475-E1C5-B48E-1F8B-153AEAEE8E0F}"/>
          </ac:picMkLst>
        </pc:picChg>
      </pc:sldChg>
      <pc:sldChg chg="del">
        <pc:chgData name="Rahaf Hakimeh" userId="5d407a7e-ca8b-4097-9884-0184707c77e2" providerId="ADAL" clId="{B2E2206C-98C1-42BC-A0E7-D15ABD6CD87C}" dt="2026-07-23T16:07:54.532" v="196" actId="47"/>
        <pc:sldMkLst>
          <pc:docMk/>
          <pc:sldMk cId="2879631281" sldId="2147473933"/>
        </pc:sldMkLst>
      </pc:sldChg>
      <pc:sldChg chg="modSp mod">
        <pc:chgData name="Rahaf Hakimeh" userId="5d407a7e-ca8b-4097-9884-0184707c77e2" providerId="ADAL" clId="{B2E2206C-98C1-42BC-A0E7-D15ABD6CD87C}" dt="2026-07-23T16:14:44.672" v="233" actId="1076"/>
        <pc:sldMkLst>
          <pc:docMk/>
          <pc:sldMk cId="3085427313" sldId="2147473943"/>
        </pc:sldMkLst>
        <pc:spChg chg="mod">
          <ac:chgData name="Rahaf Hakimeh" userId="5d407a7e-ca8b-4097-9884-0184707c77e2" providerId="ADAL" clId="{B2E2206C-98C1-42BC-A0E7-D15ABD6CD87C}" dt="2026-07-23T16:14:44.672" v="233" actId="1076"/>
          <ac:spMkLst>
            <pc:docMk/>
            <pc:sldMk cId="3085427313" sldId="2147473943"/>
            <ac:spMk id="2" creationId="{254BEDDE-AA1F-FF9B-80E6-25A6635048E6}"/>
          </ac:spMkLst>
        </pc:spChg>
        <pc:spChg chg="mod">
          <ac:chgData name="Rahaf Hakimeh" userId="5d407a7e-ca8b-4097-9884-0184707c77e2" providerId="ADAL" clId="{B2E2206C-98C1-42BC-A0E7-D15ABD6CD87C}" dt="2026-07-23T15:52:17.319" v="54" actId="207"/>
          <ac:spMkLst>
            <pc:docMk/>
            <pc:sldMk cId="3085427313" sldId="2147473943"/>
            <ac:spMk id="10" creationId="{380ADAEA-6833-E583-D41E-F9AC85FE226D}"/>
          </ac:spMkLst>
        </pc:spChg>
        <pc:spChg chg="mod">
          <ac:chgData name="Rahaf Hakimeh" userId="5d407a7e-ca8b-4097-9884-0184707c77e2" providerId="ADAL" clId="{B2E2206C-98C1-42BC-A0E7-D15ABD6CD87C}" dt="2026-07-23T15:52:12.998" v="53" actId="207"/>
          <ac:spMkLst>
            <pc:docMk/>
            <pc:sldMk cId="3085427313" sldId="2147473943"/>
            <ac:spMk id="18" creationId="{9ADA2218-BB9C-9DA2-9B31-B93F9C178F41}"/>
          </ac:spMkLst>
        </pc:spChg>
        <pc:spChg chg="mod">
          <ac:chgData name="Rahaf Hakimeh" userId="5d407a7e-ca8b-4097-9884-0184707c77e2" providerId="ADAL" clId="{B2E2206C-98C1-42BC-A0E7-D15ABD6CD87C}" dt="2026-07-23T16:14:42.031" v="232" actId="14100"/>
          <ac:spMkLst>
            <pc:docMk/>
            <pc:sldMk cId="3085427313" sldId="2147473943"/>
            <ac:spMk id="35" creationId="{01CCF236-4DDB-BC24-64DA-D9CCEA543FB5}"/>
          </ac:spMkLst>
        </pc:spChg>
        <pc:grpChg chg="mod">
          <ac:chgData name="Rahaf Hakimeh" userId="5d407a7e-ca8b-4097-9884-0184707c77e2" providerId="ADAL" clId="{B2E2206C-98C1-42BC-A0E7-D15ABD6CD87C}" dt="2026-07-23T15:52:05.437" v="51" actId="1076"/>
          <ac:grpSpMkLst>
            <pc:docMk/>
            <pc:sldMk cId="3085427313" sldId="2147473943"/>
            <ac:grpSpMk id="4" creationId="{B1F9EC47-628B-EE3E-5BCB-0CEA7C01120E}"/>
          </ac:grpSpMkLst>
        </pc:grpChg>
      </pc:sldChg>
      <pc:sldChg chg="modSp mod">
        <pc:chgData name="Rahaf Hakimeh" userId="5d407a7e-ca8b-4097-9884-0184707c77e2" providerId="ADAL" clId="{B2E2206C-98C1-42BC-A0E7-D15ABD6CD87C}" dt="2026-07-23T16:17:26.071" v="254" actId="1076"/>
        <pc:sldMkLst>
          <pc:docMk/>
          <pc:sldMk cId="2405528354" sldId="2147473944"/>
        </pc:sldMkLst>
        <pc:spChg chg="mod">
          <ac:chgData name="Rahaf Hakimeh" userId="5d407a7e-ca8b-4097-9884-0184707c77e2" providerId="ADAL" clId="{B2E2206C-98C1-42BC-A0E7-D15ABD6CD87C}" dt="2026-07-23T16:17:26.071" v="254" actId="1076"/>
          <ac:spMkLst>
            <pc:docMk/>
            <pc:sldMk cId="2405528354" sldId="2147473944"/>
            <ac:spMk id="2" creationId="{5CE684D7-F169-EFA7-EC9E-5E9BCE0AF367}"/>
          </ac:spMkLst>
        </pc:spChg>
        <pc:spChg chg="mod">
          <ac:chgData name="Rahaf Hakimeh" userId="5d407a7e-ca8b-4097-9884-0184707c77e2" providerId="ADAL" clId="{B2E2206C-98C1-42BC-A0E7-D15ABD6CD87C}" dt="2026-07-23T16:17:26.071" v="254" actId="1076"/>
          <ac:spMkLst>
            <pc:docMk/>
            <pc:sldMk cId="2405528354" sldId="2147473944"/>
            <ac:spMk id="21" creationId="{D7DACB9E-7EE4-75F9-B921-B16CCE56D546}"/>
          </ac:spMkLst>
        </pc:spChg>
        <pc:spChg chg="mod">
          <ac:chgData name="Rahaf Hakimeh" userId="5d407a7e-ca8b-4097-9884-0184707c77e2" providerId="ADAL" clId="{B2E2206C-98C1-42BC-A0E7-D15ABD6CD87C}" dt="2026-07-23T16:17:26.071" v="254" actId="1076"/>
          <ac:spMkLst>
            <pc:docMk/>
            <pc:sldMk cId="2405528354" sldId="2147473944"/>
            <ac:spMk id="22" creationId="{86456DA9-2E54-DD36-5DED-FB18F8B7996D}"/>
          </ac:spMkLst>
        </pc:spChg>
        <pc:graphicFrameChg chg="mod">
          <ac:chgData name="Rahaf Hakimeh" userId="5d407a7e-ca8b-4097-9884-0184707c77e2" providerId="ADAL" clId="{B2E2206C-98C1-42BC-A0E7-D15ABD6CD87C}" dt="2026-07-23T16:17:26.071" v="254" actId="1076"/>
          <ac:graphicFrameMkLst>
            <pc:docMk/>
            <pc:sldMk cId="2405528354" sldId="2147473944"/>
            <ac:graphicFrameMk id="20" creationId="{0E937E3D-717B-FAAF-6E93-5100F53C9F41}"/>
          </ac:graphicFrameMkLst>
        </pc:graphicFrameChg>
      </pc:sldChg>
      <pc:sldChg chg="modSp mod">
        <pc:chgData name="Rahaf Hakimeh" userId="5d407a7e-ca8b-4097-9884-0184707c77e2" providerId="ADAL" clId="{B2E2206C-98C1-42BC-A0E7-D15ABD6CD87C}" dt="2026-07-23T16:22:03.790" v="296" actId="14100"/>
        <pc:sldMkLst>
          <pc:docMk/>
          <pc:sldMk cId="3905136820" sldId="2147473951"/>
        </pc:sldMkLst>
        <pc:spChg chg="mod">
          <ac:chgData name="Rahaf Hakimeh" userId="5d407a7e-ca8b-4097-9884-0184707c77e2" providerId="ADAL" clId="{B2E2206C-98C1-42BC-A0E7-D15ABD6CD87C}" dt="2026-07-23T16:07:59.870" v="197" actId="1076"/>
          <ac:spMkLst>
            <pc:docMk/>
            <pc:sldMk cId="3905136820" sldId="2147473951"/>
            <ac:spMk id="4" creationId="{24C01429-C61F-C67B-9118-31727CC75981}"/>
          </ac:spMkLst>
        </pc:spChg>
        <pc:grpChg chg="mod">
          <ac:chgData name="Rahaf Hakimeh" userId="5d407a7e-ca8b-4097-9884-0184707c77e2" providerId="ADAL" clId="{B2E2206C-98C1-42BC-A0E7-D15ABD6CD87C}" dt="2026-07-23T16:22:03.790" v="296" actId="14100"/>
          <ac:grpSpMkLst>
            <pc:docMk/>
            <pc:sldMk cId="3905136820" sldId="2147473951"/>
            <ac:grpSpMk id="14" creationId="{9815985C-02E8-3814-B9CC-8E6B2A1CA80A}"/>
          </ac:grpSpMkLst>
        </pc:grpChg>
      </pc:sldChg>
      <pc:sldChg chg="addSp delSp modSp mod">
        <pc:chgData name="Rahaf Hakimeh" userId="5d407a7e-ca8b-4097-9884-0184707c77e2" providerId="ADAL" clId="{B2E2206C-98C1-42BC-A0E7-D15ABD6CD87C}" dt="2026-07-23T16:22:17.467" v="299" actId="167"/>
        <pc:sldMkLst>
          <pc:docMk/>
          <pc:sldMk cId="201144809" sldId="2147473952"/>
        </pc:sldMkLst>
        <pc:spChg chg="mod">
          <ac:chgData name="Rahaf Hakimeh" userId="5d407a7e-ca8b-4097-9884-0184707c77e2" providerId="ADAL" clId="{B2E2206C-98C1-42BC-A0E7-D15ABD6CD87C}" dt="2026-07-23T16:08:04.765" v="198" actId="1076"/>
          <ac:spMkLst>
            <pc:docMk/>
            <pc:sldMk cId="201144809" sldId="2147473952"/>
            <ac:spMk id="4" creationId="{09184295-69B6-D319-0D65-5A6AD24B122C}"/>
          </ac:spMkLst>
        </pc:spChg>
        <pc:spChg chg="mod">
          <ac:chgData name="Rahaf Hakimeh" userId="5d407a7e-ca8b-4097-9884-0184707c77e2" providerId="ADAL" clId="{B2E2206C-98C1-42BC-A0E7-D15ABD6CD87C}" dt="2026-07-23T16:22:13.932" v="298"/>
          <ac:spMkLst>
            <pc:docMk/>
            <pc:sldMk cId="201144809" sldId="2147473952"/>
            <ac:spMk id="7" creationId="{0E6FFDE7-A7D3-444B-1DED-AAB4ED39BF92}"/>
          </ac:spMkLst>
        </pc:spChg>
        <pc:spChg chg="mod">
          <ac:chgData name="Rahaf Hakimeh" userId="5d407a7e-ca8b-4097-9884-0184707c77e2" providerId="ADAL" clId="{B2E2206C-98C1-42BC-A0E7-D15ABD6CD87C}" dt="2026-07-23T16:22:13.932" v="298"/>
          <ac:spMkLst>
            <pc:docMk/>
            <pc:sldMk cId="201144809" sldId="2147473952"/>
            <ac:spMk id="8" creationId="{07CB6FFB-4CFC-6ACD-2ECF-512BECD29FCB}"/>
          </ac:spMkLst>
        </pc:spChg>
        <pc:spChg chg="mod">
          <ac:chgData name="Rahaf Hakimeh" userId="5d407a7e-ca8b-4097-9884-0184707c77e2" providerId="ADAL" clId="{B2E2206C-98C1-42BC-A0E7-D15ABD6CD87C}" dt="2026-07-23T16:22:13.932" v="298"/>
          <ac:spMkLst>
            <pc:docMk/>
            <pc:sldMk cId="201144809" sldId="2147473952"/>
            <ac:spMk id="9" creationId="{07D0EC00-1915-9D79-264B-454319A69F96}"/>
          </ac:spMkLst>
        </pc:spChg>
        <pc:grpChg chg="add mod ord">
          <ac:chgData name="Rahaf Hakimeh" userId="5d407a7e-ca8b-4097-9884-0184707c77e2" providerId="ADAL" clId="{B2E2206C-98C1-42BC-A0E7-D15ABD6CD87C}" dt="2026-07-23T16:22:17.467" v="299" actId="167"/>
          <ac:grpSpMkLst>
            <pc:docMk/>
            <pc:sldMk cId="201144809" sldId="2147473952"/>
            <ac:grpSpMk id="6" creationId="{FC4BA66F-20B5-741E-AC0A-D756607D27B9}"/>
          </ac:grpSpMkLst>
        </pc:grpChg>
        <pc:grpChg chg="del">
          <ac:chgData name="Rahaf Hakimeh" userId="5d407a7e-ca8b-4097-9884-0184707c77e2" providerId="ADAL" clId="{B2E2206C-98C1-42BC-A0E7-D15ABD6CD87C}" dt="2026-07-23T16:22:13.576" v="297" actId="478"/>
          <ac:grpSpMkLst>
            <pc:docMk/>
            <pc:sldMk cId="201144809" sldId="2147473952"/>
            <ac:grpSpMk id="14" creationId="{9B7D0E06-436F-C0B2-771C-A6AD47E165F1}"/>
          </ac:grpSpMkLst>
        </pc:grpChg>
      </pc:sldChg>
      <pc:sldChg chg="addSp delSp modSp mod">
        <pc:chgData name="Rahaf Hakimeh" userId="5d407a7e-ca8b-4097-9884-0184707c77e2" providerId="ADAL" clId="{B2E2206C-98C1-42BC-A0E7-D15ABD6CD87C}" dt="2026-07-23T16:22:24.983" v="302" actId="167"/>
        <pc:sldMkLst>
          <pc:docMk/>
          <pc:sldMk cId="3602128449" sldId="2147473953"/>
        </pc:sldMkLst>
        <pc:spChg chg="mod">
          <ac:chgData name="Rahaf Hakimeh" userId="5d407a7e-ca8b-4097-9884-0184707c77e2" providerId="ADAL" clId="{B2E2206C-98C1-42BC-A0E7-D15ABD6CD87C}" dt="2026-07-23T16:08:12.231" v="200" actId="1076"/>
          <ac:spMkLst>
            <pc:docMk/>
            <pc:sldMk cId="3602128449" sldId="2147473953"/>
            <ac:spMk id="4" creationId="{ED0BD7A3-E6CB-67B0-1A83-0DECC040A9C3}"/>
          </ac:spMkLst>
        </pc:spChg>
        <pc:spChg chg="mod">
          <ac:chgData name="Rahaf Hakimeh" userId="5d407a7e-ca8b-4097-9884-0184707c77e2" providerId="ADAL" clId="{B2E2206C-98C1-42BC-A0E7-D15ABD6CD87C}" dt="2026-07-23T16:22:22.417" v="301"/>
          <ac:spMkLst>
            <pc:docMk/>
            <pc:sldMk cId="3602128449" sldId="2147473953"/>
            <ac:spMk id="7" creationId="{D5949600-5337-6CE5-8FF2-7798583155F7}"/>
          </ac:spMkLst>
        </pc:spChg>
        <pc:spChg chg="mod">
          <ac:chgData name="Rahaf Hakimeh" userId="5d407a7e-ca8b-4097-9884-0184707c77e2" providerId="ADAL" clId="{B2E2206C-98C1-42BC-A0E7-D15ABD6CD87C}" dt="2026-07-23T16:22:22.417" v="301"/>
          <ac:spMkLst>
            <pc:docMk/>
            <pc:sldMk cId="3602128449" sldId="2147473953"/>
            <ac:spMk id="8" creationId="{FC047937-2B72-5629-0EE1-707FB73F4959}"/>
          </ac:spMkLst>
        </pc:spChg>
        <pc:spChg chg="mod">
          <ac:chgData name="Rahaf Hakimeh" userId="5d407a7e-ca8b-4097-9884-0184707c77e2" providerId="ADAL" clId="{B2E2206C-98C1-42BC-A0E7-D15ABD6CD87C}" dt="2026-07-23T16:22:22.417" v="301"/>
          <ac:spMkLst>
            <pc:docMk/>
            <pc:sldMk cId="3602128449" sldId="2147473953"/>
            <ac:spMk id="9" creationId="{92EEBC76-8707-D191-6968-FBB43FDA278A}"/>
          </ac:spMkLst>
        </pc:spChg>
        <pc:grpChg chg="add mod ord">
          <ac:chgData name="Rahaf Hakimeh" userId="5d407a7e-ca8b-4097-9884-0184707c77e2" providerId="ADAL" clId="{B2E2206C-98C1-42BC-A0E7-D15ABD6CD87C}" dt="2026-07-23T16:22:24.983" v="302" actId="167"/>
          <ac:grpSpMkLst>
            <pc:docMk/>
            <pc:sldMk cId="3602128449" sldId="2147473953"/>
            <ac:grpSpMk id="6" creationId="{B479A848-3D68-9792-2382-9D15B1EA2BC7}"/>
          </ac:grpSpMkLst>
        </pc:grpChg>
        <pc:grpChg chg="del">
          <ac:chgData name="Rahaf Hakimeh" userId="5d407a7e-ca8b-4097-9884-0184707c77e2" providerId="ADAL" clId="{B2E2206C-98C1-42BC-A0E7-D15ABD6CD87C}" dt="2026-07-23T16:22:21.873" v="300" actId="478"/>
          <ac:grpSpMkLst>
            <pc:docMk/>
            <pc:sldMk cId="3602128449" sldId="2147473953"/>
            <ac:grpSpMk id="14" creationId="{724F2A48-1BB1-1968-D4F3-70B8456434BC}"/>
          </ac:grpSpMkLst>
        </pc:grpChg>
      </pc:sldChg>
      <pc:sldChg chg="addSp delSp modSp mod">
        <pc:chgData name="Rahaf Hakimeh" userId="5d407a7e-ca8b-4097-9884-0184707c77e2" providerId="ADAL" clId="{B2E2206C-98C1-42BC-A0E7-D15ABD6CD87C}" dt="2026-07-23T16:22:41.960" v="308" actId="113"/>
        <pc:sldMkLst>
          <pc:docMk/>
          <pc:sldMk cId="2252224489" sldId="2147473955"/>
        </pc:sldMkLst>
        <pc:spChg chg="mod">
          <ac:chgData name="Rahaf Hakimeh" userId="5d407a7e-ca8b-4097-9884-0184707c77e2" providerId="ADAL" clId="{B2E2206C-98C1-42BC-A0E7-D15ABD6CD87C}" dt="2026-07-23T16:22:41.960" v="308" actId="113"/>
          <ac:spMkLst>
            <pc:docMk/>
            <pc:sldMk cId="2252224489" sldId="2147473955"/>
            <ac:spMk id="2" creationId="{596D0C06-B8B1-F9C2-AC19-3F14BF8B8E91}"/>
          </ac:spMkLst>
        </pc:spChg>
        <pc:spChg chg="del">
          <ac:chgData name="Rahaf Hakimeh" userId="5d407a7e-ca8b-4097-9884-0184707c77e2" providerId="ADAL" clId="{B2E2206C-98C1-42BC-A0E7-D15ABD6CD87C}" dt="2026-07-23T16:09:37.492" v="206" actId="478"/>
          <ac:spMkLst>
            <pc:docMk/>
            <pc:sldMk cId="2252224489" sldId="2147473955"/>
            <ac:spMk id="3" creationId="{BB942B16-73F5-FC61-6639-7515145E3F51}"/>
          </ac:spMkLst>
        </pc:spChg>
        <pc:spChg chg="mod">
          <ac:chgData name="Rahaf Hakimeh" userId="5d407a7e-ca8b-4097-9884-0184707c77e2" providerId="ADAL" clId="{B2E2206C-98C1-42BC-A0E7-D15ABD6CD87C}" dt="2026-07-23T16:09:16.692" v="202"/>
          <ac:spMkLst>
            <pc:docMk/>
            <pc:sldMk cId="2252224489" sldId="2147473955"/>
            <ac:spMk id="7" creationId="{72EB7F0B-C80A-D59C-5454-AD2370288126}"/>
          </ac:spMkLst>
        </pc:spChg>
        <pc:spChg chg="mod">
          <ac:chgData name="Rahaf Hakimeh" userId="5d407a7e-ca8b-4097-9884-0184707c77e2" providerId="ADAL" clId="{B2E2206C-98C1-42BC-A0E7-D15ABD6CD87C}" dt="2026-07-23T16:09:16.692" v="202"/>
          <ac:spMkLst>
            <pc:docMk/>
            <pc:sldMk cId="2252224489" sldId="2147473955"/>
            <ac:spMk id="8" creationId="{C27B7B5A-89A0-0D85-7C38-8DED11F9D10F}"/>
          </ac:spMkLst>
        </pc:spChg>
        <pc:spChg chg="mod">
          <ac:chgData name="Rahaf Hakimeh" userId="5d407a7e-ca8b-4097-9884-0184707c77e2" providerId="ADAL" clId="{B2E2206C-98C1-42BC-A0E7-D15ABD6CD87C}" dt="2026-07-23T16:09:16.692" v="202"/>
          <ac:spMkLst>
            <pc:docMk/>
            <pc:sldMk cId="2252224489" sldId="2147473955"/>
            <ac:spMk id="9" creationId="{4A5A0540-66F5-1E00-7D83-B1B5679CCE68}"/>
          </ac:spMkLst>
        </pc:spChg>
        <pc:spChg chg="del">
          <ac:chgData name="Rahaf Hakimeh" userId="5d407a7e-ca8b-4097-9884-0184707c77e2" providerId="ADAL" clId="{B2E2206C-98C1-42BC-A0E7-D15ABD6CD87C}" dt="2026-07-23T16:09:38.175" v="207" actId="478"/>
          <ac:spMkLst>
            <pc:docMk/>
            <pc:sldMk cId="2252224489" sldId="2147473955"/>
            <ac:spMk id="10" creationId="{5803DFEE-B73F-2610-C387-E0CC5526FED3}"/>
          </ac:spMkLst>
        </pc:spChg>
        <pc:spChg chg="add mod">
          <ac:chgData name="Rahaf Hakimeh" userId="5d407a7e-ca8b-4097-9884-0184707c77e2" providerId="ADAL" clId="{B2E2206C-98C1-42BC-A0E7-D15ABD6CD87C}" dt="2026-07-23T16:09:57.855" v="215" actId="1076"/>
          <ac:spMkLst>
            <pc:docMk/>
            <pc:sldMk cId="2252224489" sldId="2147473955"/>
            <ac:spMk id="11" creationId="{23B232BC-C2B7-6083-8C72-233677595877}"/>
          </ac:spMkLst>
        </pc:spChg>
        <pc:spChg chg="del">
          <ac:chgData name="Rahaf Hakimeh" userId="5d407a7e-ca8b-4097-9884-0184707c77e2" providerId="ADAL" clId="{B2E2206C-98C1-42BC-A0E7-D15ABD6CD87C}" dt="2026-07-23T16:09:39.364" v="209" actId="478"/>
          <ac:spMkLst>
            <pc:docMk/>
            <pc:sldMk cId="2252224489" sldId="2147473955"/>
            <ac:spMk id="13" creationId="{E59A3750-B0DC-BBB3-7387-E01D2EE2EC07}"/>
          </ac:spMkLst>
        </pc:spChg>
        <pc:grpChg chg="add mod">
          <ac:chgData name="Rahaf Hakimeh" userId="5d407a7e-ca8b-4097-9884-0184707c77e2" providerId="ADAL" clId="{B2E2206C-98C1-42BC-A0E7-D15ABD6CD87C}" dt="2026-07-23T16:10:00.262" v="216" actId="14100"/>
          <ac:grpSpMkLst>
            <pc:docMk/>
            <pc:sldMk cId="2252224489" sldId="2147473955"/>
            <ac:grpSpMk id="6" creationId="{BC69674F-F500-B01F-5638-24891B28A783}"/>
          </ac:grpSpMkLst>
        </pc:grpChg>
        <pc:grpChg chg="del">
          <ac:chgData name="Rahaf Hakimeh" userId="5d407a7e-ca8b-4097-9884-0184707c77e2" providerId="ADAL" clId="{B2E2206C-98C1-42BC-A0E7-D15ABD6CD87C}" dt="2026-07-23T16:09:38.912" v="208" actId="478"/>
          <ac:grpSpMkLst>
            <pc:docMk/>
            <pc:sldMk cId="2252224489" sldId="2147473955"/>
            <ac:grpSpMk id="14" creationId="{811A8EE8-D7FB-5135-B8CE-FED1EEA6CD23}"/>
          </ac:grpSpMkLst>
        </pc:grpChg>
        <pc:picChg chg="mod">
          <ac:chgData name="Rahaf Hakimeh" userId="5d407a7e-ca8b-4097-9884-0184707c77e2" providerId="ADAL" clId="{B2E2206C-98C1-42BC-A0E7-D15ABD6CD87C}" dt="2026-07-23T16:09:02.144" v="201" actId="1076"/>
          <ac:picMkLst>
            <pc:docMk/>
            <pc:sldMk cId="2252224489" sldId="2147473955"/>
            <ac:picMk id="5" creationId="{E353B5E8-8E3F-2DF3-E21C-59A59C8FCF1B}"/>
          </ac:picMkLst>
        </pc:picChg>
      </pc:sldChg>
      <pc:sldChg chg="modSp mod">
        <pc:chgData name="Rahaf Hakimeh" userId="5d407a7e-ca8b-4097-9884-0184707c77e2" providerId="ADAL" clId="{B2E2206C-98C1-42BC-A0E7-D15ABD6CD87C}" dt="2026-07-23T15:54:17.109" v="74" actId="1076"/>
        <pc:sldMkLst>
          <pc:docMk/>
          <pc:sldMk cId="1072240121" sldId="2147480747"/>
        </pc:sldMkLst>
        <pc:spChg chg="mod">
          <ac:chgData name="Rahaf Hakimeh" userId="5d407a7e-ca8b-4097-9884-0184707c77e2" providerId="ADAL" clId="{B2E2206C-98C1-42BC-A0E7-D15ABD6CD87C}" dt="2026-07-23T15:53:57.414" v="68" actId="1076"/>
          <ac:spMkLst>
            <pc:docMk/>
            <pc:sldMk cId="1072240121" sldId="2147480747"/>
            <ac:spMk id="8" creationId="{9B85945E-2C68-EDED-C93C-E2BA4EEAEC9F}"/>
          </ac:spMkLst>
        </pc:spChg>
        <pc:picChg chg="mod">
          <ac:chgData name="Rahaf Hakimeh" userId="5d407a7e-ca8b-4097-9884-0184707c77e2" providerId="ADAL" clId="{B2E2206C-98C1-42BC-A0E7-D15ABD6CD87C}" dt="2026-07-23T15:54:08.898" v="72" actId="14100"/>
          <ac:picMkLst>
            <pc:docMk/>
            <pc:sldMk cId="1072240121" sldId="2147480747"/>
            <ac:picMk id="4" creationId="{4CC84EFE-D058-FDEB-3955-42E8F7CEFE28}"/>
          </ac:picMkLst>
        </pc:picChg>
        <pc:picChg chg="mod">
          <ac:chgData name="Rahaf Hakimeh" userId="5d407a7e-ca8b-4097-9884-0184707c77e2" providerId="ADAL" clId="{B2E2206C-98C1-42BC-A0E7-D15ABD6CD87C}" dt="2026-07-23T15:54:17.109" v="74" actId="1076"/>
          <ac:picMkLst>
            <pc:docMk/>
            <pc:sldMk cId="1072240121" sldId="2147480747"/>
            <ac:picMk id="5" creationId="{C1D62461-85D8-5F2A-E0B4-2554BFA594E8}"/>
          </ac:picMkLst>
        </pc:picChg>
        <pc:picChg chg="mod">
          <ac:chgData name="Rahaf Hakimeh" userId="5d407a7e-ca8b-4097-9884-0184707c77e2" providerId="ADAL" clId="{B2E2206C-98C1-42BC-A0E7-D15ABD6CD87C}" dt="2026-07-23T15:54:12.734" v="73" actId="1076"/>
          <ac:picMkLst>
            <pc:docMk/>
            <pc:sldMk cId="1072240121" sldId="2147480747"/>
            <ac:picMk id="6" creationId="{95F6EA9E-900F-D481-26F1-D99F476A91F7}"/>
          </ac:picMkLst>
        </pc:picChg>
        <pc:picChg chg="mod">
          <ac:chgData name="Rahaf Hakimeh" userId="5d407a7e-ca8b-4097-9884-0184707c77e2" providerId="ADAL" clId="{B2E2206C-98C1-42BC-A0E7-D15ABD6CD87C}" dt="2026-07-23T15:53:57.414" v="68" actId="1076"/>
          <ac:picMkLst>
            <pc:docMk/>
            <pc:sldMk cId="1072240121" sldId="2147480747"/>
            <ac:picMk id="7" creationId="{7A2B9E91-38A0-B092-0451-737D132F0534}"/>
          </ac:picMkLst>
        </pc:picChg>
      </pc:sldChg>
      <pc:sldChg chg="modSp mod">
        <pc:chgData name="Rahaf Hakimeh" userId="5d407a7e-ca8b-4097-9884-0184707c77e2" providerId="ADAL" clId="{B2E2206C-98C1-42BC-A0E7-D15ABD6CD87C}" dt="2026-07-23T15:54:33.420" v="77" actId="1076"/>
        <pc:sldMkLst>
          <pc:docMk/>
          <pc:sldMk cId="3852498486" sldId="2147480750"/>
        </pc:sldMkLst>
        <pc:grpChg chg="mod">
          <ac:chgData name="Rahaf Hakimeh" userId="5d407a7e-ca8b-4097-9884-0184707c77e2" providerId="ADAL" clId="{B2E2206C-98C1-42BC-A0E7-D15ABD6CD87C}" dt="2026-07-23T15:54:29.044" v="76" actId="14100"/>
          <ac:grpSpMkLst>
            <pc:docMk/>
            <pc:sldMk cId="3852498486" sldId="2147480750"/>
            <ac:grpSpMk id="14" creationId="{7DE1BDCA-EA4A-96A6-751C-64B5E534505A}"/>
          </ac:grpSpMkLst>
        </pc:grpChg>
        <pc:picChg chg="mod">
          <ac:chgData name="Rahaf Hakimeh" userId="5d407a7e-ca8b-4097-9884-0184707c77e2" providerId="ADAL" clId="{B2E2206C-98C1-42BC-A0E7-D15ABD6CD87C}" dt="2026-07-23T15:54:33.420" v="77" actId="1076"/>
          <ac:picMkLst>
            <pc:docMk/>
            <pc:sldMk cId="3852498486" sldId="2147480750"/>
            <ac:picMk id="4" creationId="{355CF64E-6867-2C45-9815-59F083DD69C0}"/>
          </ac:picMkLst>
        </pc:picChg>
      </pc:sldChg>
      <pc:sldChg chg="modSp mod">
        <pc:chgData name="Rahaf Hakimeh" userId="5d407a7e-ca8b-4097-9884-0184707c77e2" providerId="ADAL" clId="{B2E2206C-98C1-42BC-A0E7-D15ABD6CD87C}" dt="2026-07-23T16:00:42.159" v="143" actId="1076"/>
        <pc:sldMkLst>
          <pc:docMk/>
          <pc:sldMk cId="2960776344" sldId="2147480770"/>
        </pc:sldMkLst>
        <pc:spChg chg="mod">
          <ac:chgData name="Rahaf Hakimeh" userId="5d407a7e-ca8b-4097-9884-0184707c77e2" providerId="ADAL" clId="{B2E2206C-98C1-42BC-A0E7-D15ABD6CD87C}" dt="2026-07-23T16:00:42.159" v="143" actId="1076"/>
          <ac:spMkLst>
            <pc:docMk/>
            <pc:sldMk cId="2960776344" sldId="2147480770"/>
            <ac:spMk id="5" creationId="{833957D3-F14E-11CA-A106-78C2AF383AEF}"/>
          </ac:spMkLst>
        </pc:spChg>
        <pc:spChg chg="mod">
          <ac:chgData name="Rahaf Hakimeh" userId="5d407a7e-ca8b-4097-9884-0184707c77e2" providerId="ADAL" clId="{B2E2206C-98C1-42BC-A0E7-D15ABD6CD87C}" dt="2026-07-23T16:00:34.582" v="141" actId="1076"/>
          <ac:spMkLst>
            <pc:docMk/>
            <pc:sldMk cId="2960776344" sldId="2147480770"/>
            <ac:spMk id="9" creationId="{FEED371A-FBC8-D1D7-7071-1D022FE309DB}"/>
          </ac:spMkLst>
        </pc:spChg>
        <pc:spChg chg="mod">
          <ac:chgData name="Rahaf Hakimeh" userId="5d407a7e-ca8b-4097-9884-0184707c77e2" providerId="ADAL" clId="{B2E2206C-98C1-42BC-A0E7-D15ABD6CD87C}" dt="2026-07-23T16:00:34.582" v="141" actId="1076"/>
          <ac:spMkLst>
            <pc:docMk/>
            <pc:sldMk cId="2960776344" sldId="2147480770"/>
            <ac:spMk id="13" creationId="{E15101B2-47BA-7AAA-032E-6DA50C76E3D5}"/>
          </ac:spMkLst>
        </pc:spChg>
        <pc:spChg chg="mod">
          <ac:chgData name="Rahaf Hakimeh" userId="5d407a7e-ca8b-4097-9884-0184707c77e2" providerId="ADAL" clId="{B2E2206C-98C1-42BC-A0E7-D15ABD6CD87C}" dt="2026-07-23T16:00:34.582" v="141" actId="1076"/>
          <ac:spMkLst>
            <pc:docMk/>
            <pc:sldMk cId="2960776344" sldId="2147480770"/>
            <ac:spMk id="18" creationId="{D5DC3C44-5D22-84CC-E2D4-5B8C850BC6AC}"/>
          </ac:spMkLst>
        </pc:spChg>
        <pc:spChg chg="mod">
          <ac:chgData name="Rahaf Hakimeh" userId="5d407a7e-ca8b-4097-9884-0184707c77e2" providerId="ADAL" clId="{B2E2206C-98C1-42BC-A0E7-D15ABD6CD87C}" dt="2026-07-23T16:00:21.582" v="138" actId="207"/>
          <ac:spMkLst>
            <pc:docMk/>
            <pc:sldMk cId="2960776344" sldId="2147480770"/>
            <ac:spMk id="51" creationId="{9E158A63-1AD6-98A5-ECFD-0653B618DDA4}"/>
          </ac:spMkLst>
        </pc:spChg>
      </pc:sldChg>
      <pc:sldChg chg="modSp mod">
        <pc:chgData name="Rahaf Hakimeh" userId="5d407a7e-ca8b-4097-9884-0184707c77e2" providerId="ADAL" clId="{B2E2206C-98C1-42BC-A0E7-D15ABD6CD87C}" dt="2026-07-23T16:19:36.718" v="278" actId="20577"/>
        <pc:sldMkLst>
          <pc:docMk/>
          <pc:sldMk cId="3800662409" sldId="2147480778"/>
        </pc:sldMkLst>
        <pc:spChg chg="mod">
          <ac:chgData name="Rahaf Hakimeh" userId="5d407a7e-ca8b-4097-9884-0184707c77e2" providerId="ADAL" clId="{B2E2206C-98C1-42BC-A0E7-D15ABD6CD87C}" dt="2026-07-23T16:19:36.718" v="278" actId="20577"/>
          <ac:spMkLst>
            <pc:docMk/>
            <pc:sldMk cId="3800662409" sldId="2147480778"/>
            <ac:spMk id="5" creationId="{57F2301B-5F33-2E8D-2724-28420D056218}"/>
          </ac:spMkLst>
        </pc:spChg>
        <pc:picChg chg="mod">
          <ac:chgData name="Rahaf Hakimeh" userId="5d407a7e-ca8b-4097-9884-0184707c77e2" providerId="ADAL" clId="{B2E2206C-98C1-42BC-A0E7-D15ABD6CD87C}" dt="2026-07-23T16:00:16.982" v="137" actId="1076"/>
          <ac:picMkLst>
            <pc:docMk/>
            <pc:sldMk cId="3800662409" sldId="2147480778"/>
            <ac:picMk id="1026" creationId="{997A8274-7C57-9B2B-F8CB-6F6726198C1B}"/>
          </ac:picMkLst>
        </pc:picChg>
      </pc:sldChg>
      <pc:sldChg chg="modSp mod">
        <pc:chgData name="Rahaf Hakimeh" userId="5d407a7e-ca8b-4097-9884-0184707c77e2" providerId="ADAL" clId="{B2E2206C-98C1-42BC-A0E7-D15ABD6CD87C}" dt="2026-07-23T16:17:54.976" v="262" actId="1076"/>
        <pc:sldMkLst>
          <pc:docMk/>
          <pc:sldMk cId="3205100425" sldId="2147480782"/>
        </pc:sldMkLst>
        <pc:spChg chg="mod">
          <ac:chgData name="Rahaf Hakimeh" userId="5d407a7e-ca8b-4097-9884-0184707c77e2" providerId="ADAL" clId="{B2E2206C-98C1-42BC-A0E7-D15ABD6CD87C}" dt="2026-07-23T15:56:32.639" v="95" actId="207"/>
          <ac:spMkLst>
            <pc:docMk/>
            <pc:sldMk cId="3205100425" sldId="2147480782"/>
            <ac:spMk id="6" creationId="{20BB2A3C-7D7D-5D61-1DFB-6D66C4818B70}"/>
          </ac:spMkLst>
        </pc:spChg>
        <pc:spChg chg="mod">
          <ac:chgData name="Rahaf Hakimeh" userId="5d407a7e-ca8b-4097-9884-0184707c77e2" providerId="ADAL" clId="{B2E2206C-98C1-42BC-A0E7-D15ABD6CD87C}" dt="2026-07-23T16:17:54.976" v="262" actId="1076"/>
          <ac:spMkLst>
            <pc:docMk/>
            <pc:sldMk cId="3205100425" sldId="2147480782"/>
            <ac:spMk id="12" creationId="{75687448-4DB9-821D-1760-2DA09E2F0678}"/>
          </ac:spMkLst>
        </pc:spChg>
        <pc:spChg chg="mod">
          <ac:chgData name="Rahaf Hakimeh" userId="5d407a7e-ca8b-4097-9884-0184707c77e2" providerId="ADAL" clId="{B2E2206C-98C1-42BC-A0E7-D15ABD6CD87C}" dt="2026-07-23T16:17:54.976" v="262" actId="1076"/>
          <ac:spMkLst>
            <pc:docMk/>
            <pc:sldMk cId="3205100425" sldId="2147480782"/>
            <ac:spMk id="27" creationId="{8FB9BEE8-6640-1C2F-9DA9-2013B75EB964}"/>
          </ac:spMkLst>
        </pc:spChg>
        <pc:spChg chg="mod">
          <ac:chgData name="Rahaf Hakimeh" userId="5d407a7e-ca8b-4097-9884-0184707c77e2" providerId="ADAL" clId="{B2E2206C-98C1-42BC-A0E7-D15ABD6CD87C}" dt="2026-07-23T16:17:54.976" v="262" actId="1076"/>
          <ac:spMkLst>
            <pc:docMk/>
            <pc:sldMk cId="3205100425" sldId="2147480782"/>
            <ac:spMk id="28" creationId="{4775E977-6415-246B-DA97-9AE8497034F3}"/>
          </ac:spMkLst>
        </pc:spChg>
        <pc:spChg chg="mod">
          <ac:chgData name="Rahaf Hakimeh" userId="5d407a7e-ca8b-4097-9884-0184707c77e2" providerId="ADAL" clId="{B2E2206C-98C1-42BC-A0E7-D15ABD6CD87C}" dt="2026-07-23T16:17:54.976" v="262" actId="1076"/>
          <ac:spMkLst>
            <pc:docMk/>
            <pc:sldMk cId="3205100425" sldId="2147480782"/>
            <ac:spMk id="47" creationId="{0BB23DDC-846B-F653-9302-BBE563DA338B}"/>
          </ac:spMkLst>
        </pc:spChg>
        <pc:grpChg chg="mod">
          <ac:chgData name="Rahaf Hakimeh" userId="5d407a7e-ca8b-4097-9884-0184707c77e2" providerId="ADAL" clId="{B2E2206C-98C1-42BC-A0E7-D15ABD6CD87C}" dt="2026-07-23T16:17:54.976" v="262" actId="1076"/>
          <ac:grpSpMkLst>
            <pc:docMk/>
            <pc:sldMk cId="3205100425" sldId="2147480782"/>
            <ac:grpSpMk id="2" creationId="{9E057ADB-753A-93BA-DC75-6B8124724811}"/>
          </ac:grpSpMkLst>
        </pc:grpChg>
        <pc:grpChg chg="mod">
          <ac:chgData name="Rahaf Hakimeh" userId="5d407a7e-ca8b-4097-9884-0184707c77e2" providerId="ADAL" clId="{B2E2206C-98C1-42BC-A0E7-D15ABD6CD87C}" dt="2026-07-23T16:17:54.976" v="262" actId="1076"/>
          <ac:grpSpMkLst>
            <pc:docMk/>
            <pc:sldMk cId="3205100425" sldId="2147480782"/>
            <ac:grpSpMk id="42" creationId="{825A87A5-53C0-8196-E6A2-6222EA367E27}"/>
          </ac:grpSpMkLst>
        </pc:grpChg>
        <pc:grpChg chg="mod">
          <ac:chgData name="Rahaf Hakimeh" userId="5d407a7e-ca8b-4097-9884-0184707c77e2" providerId="ADAL" clId="{B2E2206C-98C1-42BC-A0E7-D15ABD6CD87C}" dt="2026-07-23T16:17:54.976" v="262" actId="1076"/>
          <ac:grpSpMkLst>
            <pc:docMk/>
            <pc:sldMk cId="3205100425" sldId="2147480782"/>
            <ac:grpSpMk id="43" creationId="{FFDD8A1A-AFDC-1939-714A-430242D00F69}"/>
          </ac:grpSpMkLst>
        </pc:grpChg>
        <pc:grpChg chg="mod">
          <ac:chgData name="Rahaf Hakimeh" userId="5d407a7e-ca8b-4097-9884-0184707c77e2" providerId="ADAL" clId="{B2E2206C-98C1-42BC-A0E7-D15ABD6CD87C}" dt="2026-07-23T16:17:54.976" v="262" actId="1076"/>
          <ac:grpSpMkLst>
            <pc:docMk/>
            <pc:sldMk cId="3205100425" sldId="2147480782"/>
            <ac:grpSpMk id="44" creationId="{171ACC03-8676-7B8D-0FF4-99ED6182002D}"/>
          </ac:grpSpMkLst>
        </pc:grpChg>
      </pc:sldChg>
      <pc:sldChg chg="modSp mod">
        <pc:chgData name="Rahaf Hakimeh" userId="5d407a7e-ca8b-4097-9884-0184707c77e2" providerId="ADAL" clId="{B2E2206C-98C1-42BC-A0E7-D15ABD6CD87C}" dt="2026-07-23T16:13:53.014" v="229" actId="1076"/>
        <pc:sldMkLst>
          <pc:docMk/>
          <pc:sldMk cId="959578570" sldId="2147480792"/>
        </pc:sldMkLst>
        <pc:spChg chg="mod">
          <ac:chgData name="Rahaf Hakimeh" userId="5d407a7e-ca8b-4097-9884-0184707c77e2" providerId="ADAL" clId="{B2E2206C-98C1-42BC-A0E7-D15ABD6CD87C}" dt="2026-07-23T16:13:53.014" v="229" actId="1076"/>
          <ac:spMkLst>
            <pc:docMk/>
            <pc:sldMk cId="959578570" sldId="2147480792"/>
            <ac:spMk id="3" creationId="{350E7DF1-139F-240C-DA7E-B4777516B233}"/>
          </ac:spMkLst>
        </pc:spChg>
        <pc:spChg chg="mod">
          <ac:chgData name="Rahaf Hakimeh" userId="5d407a7e-ca8b-4097-9884-0184707c77e2" providerId="ADAL" clId="{B2E2206C-98C1-42BC-A0E7-D15ABD6CD87C}" dt="2026-07-23T15:50:08.167" v="37" actId="207"/>
          <ac:spMkLst>
            <pc:docMk/>
            <pc:sldMk cId="959578570" sldId="2147480792"/>
            <ac:spMk id="4" creationId="{EE8171AF-73EB-CF35-DFB7-ED8ABBECC5D0}"/>
          </ac:spMkLst>
        </pc:spChg>
        <pc:spChg chg="mod">
          <ac:chgData name="Rahaf Hakimeh" userId="5d407a7e-ca8b-4097-9884-0184707c77e2" providerId="ADAL" clId="{B2E2206C-98C1-42BC-A0E7-D15ABD6CD87C}" dt="2026-07-23T15:50:10.406" v="38" actId="207"/>
          <ac:spMkLst>
            <pc:docMk/>
            <pc:sldMk cId="959578570" sldId="2147480792"/>
            <ac:spMk id="7" creationId="{AF6EA896-EB16-FEAC-1ACF-C50F26C25264}"/>
          </ac:spMkLst>
        </pc:spChg>
        <pc:graphicFrameChg chg="mod">
          <ac:chgData name="Rahaf Hakimeh" userId="5d407a7e-ca8b-4097-9884-0184707c77e2" providerId="ADAL" clId="{B2E2206C-98C1-42BC-A0E7-D15ABD6CD87C}" dt="2026-07-23T15:50:20.073" v="39" actId="208"/>
          <ac:graphicFrameMkLst>
            <pc:docMk/>
            <pc:sldMk cId="959578570" sldId="2147480792"/>
            <ac:graphicFrameMk id="6" creationId="{8C7D1459-BE63-4A62-652D-DF9EAAA77D54}"/>
          </ac:graphicFrameMkLst>
        </pc:graphicFrameChg>
      </pc:sldChg>
      <pc:sldChg chg="modSp mod">
        <pc:chgData name="Rahaf Hakimeh" userId="5d407a7e-ca8b-4097-9884-0184707c77e2" providerId="ADAL" clId="{B2E2206C-98C1-42BC-A0E7-D15ABD6CD87C}" dt="2026-07-23T16:23:12.465" v="311" actId="14100"/>
        <pc:sldMkLst>
          <pc:docMk/>
          <pc:sldMk cId="1814023961" sldId="2147480801"/>
        </pc:sldMkLst>
        <pc:spChg chg="mod">
          <ac:chgData name="Rahaf Hakimeh" userId="5d407a7e-ca8b-4097-9884-0184707c77e2" providerId="ADAL" clId="{B2E2206C-98C1-42BC-A0E7-D15ABD6CD87C}" dt="2026-07-23T16:23:06.687" v="309" actId="1076"/>
          <ac:spMkLst>
            <pc:docMk/>
            <pc:sldMk cId="1814023961" sldId="2147480801"/>
            <ac:spMk id="4" creationId="{749EC0F9-C5FD-68A1-E826-FD389AF2BA74}"/>
          </ac:spMkLst>
        </pc:spChg>
        <pc:grpChg chg="mod">
          <ac:chgData name="Rahaf Hakimeh" userId="5d407a7e-ca8b-4097-9884-0184707c77e2" providerId="ADAL" clId="{B2E2206C-98C1-42BC-A0E7-D15ABD6CD87C}" dt="2026-07-23T16:23:12.465" v="311" actId="14100"/>
          <ac:grpSpMkLst>
            <pc:docMk/>
            <pc:sldMk cId="1814023961" sldId="2147480801"/>
            <ac:grpSpMk id="14" creationId="{9163762C-E7EE-EBBD-113C-EE29F5321111}"/>
          </ac:grpSpMkLst>
        </pc:grpChg>
      </pc:sldChg>
      <pc:sldChg chg="modSp mod">
        <pc:chgData name="Rahaf Hakimeh" userId="5d407a7e-ca8b-4097-9884-0184707c77e2" providerId="ADAL" clId="{B2E2206C-98C1-42BC-A0E7-D15ABD6CD87C}" dt="2026-07-23T16:18:08.196" v="263" actId="2711"/>
        <pc:sldMkLst>
          <pc:docMk/>
          <pc:sldMk cId="4018604978" sldId="2147480802"/>
        </pc:sldMkLst>
        <pc:spChg chg="mod">
          <ac:chgData name="Rahaf Hakimeh" userId="5d407a7e-ca8b-4097-9884-0184707c77e2" providerId="ADAL" clId="{B2E2206C-98C1-42BC-A0E7-D15ABD6CD87C}" dt="2026-07-23T15:57:09.482" v="99" actId="1076"/>
          <ac:spMkLst>
            <pc:docMk/>
            <pc:sldMk cId="4018604978" sldId="2147480802"/>
            <ac:spMk id="4" creationId="{2B27342A-A11D-FF98-FC34-922E13E151A2}"/>
          </ac:spMkLst>
        </pc:spChg>
        <pc:spChg chg="mod">
          <ac:chgData name="Rahaf Hakimeh" userId="5d407a7e-ca8b-4097-9884-0184707c77e2" providerId="ADAL" clId="{B2E2206C-98C1-42BC-A0E7-D15ABD6CD87C}" dt="2026-07-23T15:57:09.482" v="99" actId="1076"/>
          <ac:spMkLst>
            <pc:docMk/>
            <pc:sldMk cId="4018604978" sldId="2147480802"/>
            <ac:spMk id="6" creationId="{DB2FF22C-5BB1-DAE4-8024-6562FFFF4FD1}"/>
          </ac:spMkLst>
        </pc:spChg>
        <pc:spChg chg="mod">
          <ac:chgData name="Rahaf Hakimeh" userId="5d407a7e-ca8b-4097-9884-0184707c77e2" providerId="ADAL" clId="{B2E2206C-98C1-42BC-A0E7-D15ABD6CD87C}" dt="2026-07-23T15:57:09.482" v="99" actId="1076"/>
          <ac:spMkLst>
            <pc:docMk/>
            <pc:sldMk cId="4018604978" sldId="2147480802"/>
            <ac:spMk id="7" creationId="{D055CEBF-87F5-0AFA-C013-83A5041F9D03}"/>
          </ac:spMkLst>
        </pc:spChg>
        <pc:graphicFrameChg chg="mod modGraphic">
          <ac:chgData name="Rahaf Hakimeh" userId="5d407a7e-ca8b-4097-9884-0184707c77e2" providerId="ADAL" clId="{B2E2206C-98C1-42BC-A0E7-D15ABD6CD87C}" dt="2026-07-23T16:18:08.196" v="263" actId="2711"/>
          <ac:graphicFrameMkLst>
            <pc:docMk/>
            <pc:sldMk cId="4018604978" sldId="2147480802"/>
            <ac:graphicFrameMk id="5" creationId="{121C6FC8-1634-7F33-8C21-7FA4B8930AFC}"/>
          </ac:graphicFrameMkLst>
        </pc:graphicFrameChg>
      </pc:sldChg>
      <pc:sldChg chg="modSp mod">
        <pc:chgData name="Rahaf Hakimeh" userId="5d407a7e-ca8b-4097-9884-0184707c77e2" providerId="ADAL" clId="{B2E2206C-98C1-42BC-A0E7-D15ABD6CD87C}" dt="2026-07-23T15:49:04.085" v="25" actId="1076"/>
        <pc:sldMkLst>
          <pc:docMk/>
          <pc:sldMk cId="4290821550" sldId="2147480807"/>
        </pc:sldMkLst>
        <pc:spChg chg="mod">
          <ac:chgData name="Rahaf Hakimeh" userId="5d407a7e-ca8b-4097-9884-0184707c77e2" providerId="ADAL" clId="{B2E2206C-98C1-42BC-A0E7-D15ABD6CD87C}" dt="2026-07-23T15:49:04.085" v="25" actId="1076"/>
          <ac:spMkLst>
            <pc:docMk/>
            <pc:sldMk cId="4290821550" sldId="2147480807"/>
            <ac:spMk id="2" creationId="{63CACE5B-5E46-1412-B5D9-6C6FE0BCB708}"/>
          </ac:spMkLst>
        </pc:spChg>
        <pc:spChg chg="mod">
          <ac:chgData name="Rahaf Hakimeh" userId="5d407a7e-ca8b-4097-9884-0184707c77e2" providerId="ADAL" clId="{B2E2206C-98C1-42BC-A0E7-D15ABD6CD87C}" dt="2026-07-23T15:47:12.533" v="20" actId="1076"/>
          <ac:spMkLst>
            <pc:docMk/>
            <pc:sldMk cId="4290821550" sldId="2147480807"/>
            <ac:spMk id="6" creationId="{08BB865D-56B0-B124-7109-238A702CFD77}"/>
          </ac:spMkLst>
        </pc:spChg>
        <pc:spChg chg="mod">
          <ac:chgData name="Rahaf Hakimeh" userId="5d407a7e-ca8b-4097-9884-0184707c77e2" providerId="ADAL" clId="{B2E2206C-98C1-42BC-A0E7-D15ABD6CD87C}" dt="2026-07-23T15:47:12.533" v="20" actId="1076"/>
          <ac:spMkLst>
            <pc:docMk/>
            <pc:sldMk cId="4290821550" sldId="2147480807"/>
            <ac:spMk id="42" creationId="{EC09FB53-8593-87CE-2E62-47520DE41661}"/>
          </ac:spMkLst>
        </pc:spChg>
        <pc:spChg chg="mod">
          <ac:chgData name="Rahaf Hakimeh" userId="5d407a7e-ca8b-4097-9884-0184707c77e2" providerId="ADAL" clId="{B2E2206C-98C1-42BC-A0E7-D15ABD6CD87C}" dt="2026-07-23T15:47:12.533" v="20" actId="1076"/>
          <ac:spMkLst>
            <pc:docMk/>
            <pc:sldMk cId="4290821550" sldId="2147480807"/>
            <ac:spMk id="43" creationId="{A9A5027C-DA2E-58AA-20FE-03016EEA89C6}"/>
          </ac:spMkLst>
        </pc:spChg>
        <pc:spChg chg="mod">
          <ac:chgData name="Rahaf Hakimeh" userId="5d407a7e-ca8b-4097-9884-0184707c77e2" providerId="ADAL" clId="{B2E2206C-98C1-42BC-A0E7-D15ABD6CD87C}" dt="2026-07-23T15:47:12.533" v="20" actId="1076"/>
          <ac:spMkLst>
            <pc:docMk/>
            <pc:sldMk cId="4290821550" sldId="2147480807"/>
            <ac:spMk id="46" creationId="{DF4B4FF3-46B1-3253-8658-9AC6EC7698EB}"/>
          </ac:spMkLst>
        </pc:spChg>
        <pc:picChg chg="mod">
          <ac:chgData name="Rahaf Hakimeh" userId="5d407a7e-ca8b-4097-9884-0184707c77e2" providerId="ADAL" clId="{B2E2206C-98C1-42BC-A0E7-D15ABD6CD87C}" dt="2026-07-23T15:49:01.069" v="23" actId="14826"/>
          <ac:picMkLst>
            <pc:docMk/>
            <pc:sldMk cId="4290821550" sldId="2147480807"/>
            <ac:picMk id="1026" creationId="{385540D9-60CA-F0D7-C891-BF4E882069A1}"/>
          </ac:picMkLst>
        </pc:picChg>
      </pc:sldChg>
      <pc:sldChg chg="modSp mod">
        <pc:chgData name="Rahaf Hakimeh" userId="5d407a7e-ca8b-4097-9884-0184707c77e2" providerId="ADAL" clId="{B2E2206C-98C1-42BC-A0E7-D15ABD6CD87C}" dt="2026-07-23T16:12:38.112" v="219" actId="1076"/>
        <pc:sldMkLst>
          <pc:docMk/>
          <pc:sldMk cId="1732644222" sldId="2147480835"/>
        </pc:sldMkLst>
        <pc:spChg chg="mod">
          <ac:chgData name="Rahaf Hakimeh" userId="5d407a7e-ca8b-4097-9884-0184707c77e2" providerId="ADAL" clId="{B2E2206C-98C1-42BC-A0E7-D15ABD6CD87C}" dt="2026-07-23T16:12:38.112" v="219" actId="1076"/>
          <ac:spMkLst>
            <pc:docMk/>
            <pc:sldMk cId="1732644222" sldId="2147480835"/>
            <ac:spMk id="10" creationId="{DF4FCB42-F793-B80E-2B49-5B75279974A3}"/>
          </ac:spMkLst>
        </pc:spChg>
        <pc:spChg chg="mod">
          <ac:chgData name="Rahaf Hakimeh" userId="5d407a7e-ca8b-4097-9884-0184707c77e2" providerId="ADAL" clId="{B2E2206C-98C1-42BC-A0E7-D15ABD6CD87C}" dt="2026-07-23T15:47:02.141" v="19" actId="14100"/>
          <ac:spMkLst>
            <pc:docMk/>
            <pc:sldMk cId="1732644222" sldId="2147480835"/>
            <ac:spMk id="24" creationId="{59652FDA-EE88-8D00-2F35-35A29D7E1984}"/>
          </ac:spMkLst>
        </pc:spChg>
        <pc:picChg chg="mod">
          <ac:chgData name="Rahaf Hakimeh" userId="5d407a7e-ca8b-4097-9884-0184707c77e2" providerId="ADAL" clId="{B2E2206C-98C1-42BC-A0E7-D15ABD6CD87C}" dt="2026-07-23T15:46:47.452" v="15" actId="1076"/>
          <ac:picMkLst>
            <pc:docMk/>
            <pc:sldMk cId="1732644222" sldId="2147480835"/>
            <ac:picMk id="18" creationId="{E83D64AD-6467-0A31-2C75-35DEB59D455F}"/>
          </ac:picMkLst>
        </pc:picChg>
        <pc:picChg chg="mod">
          <ac:chgData name="Rahaf Hakimeh" userId="5d407a7e-ca8b-4097-9884-0184707c77e2" providerId="ADAL" clId="{B2E2206C-98C1-42BC-A0E7-D15ABD6CD87C}" dt="2026-07-23T15:46:51.621" v="17" actId="1076"/>
          <ac:picMkLst>
            <pc:docMk/>
            <pc:sldMk cId="1732644222" sldId="2147480835"/>
            <ac:picMk id="19" creationId="{EB3A000F-A489-A078-5D35-0DBD785EAB6F}"/>
          </ac:picMkLst>
        </pc:picChg>
        <pc:picChg chg="mod">
          <ac:chgData name="Rahaf Hakimeh" userId="5d407a7e-ca8b-4097-9884-0184707c77e2" providerId="ADAL" clId="{B2E2206C-98C1-42BC-A0E7-D15ABD6CD87C}" dt="2026-07-23T15:46:49.404" v="16" actId="1076"/>
          <ac:picMkLst>
            <pc:docMk/>
            <pc:sldMk cId="1732644222" sldId="2147480835"/>
            <ac:picMk id="20" creationId="{2457EC7A-EEE2-B83C-8103-F99DC901DD0B}"/>
          </ac:picMkLst>
        </pc:picChg>
        <pc:picChg chg="mod">
          <ac:chgData name="Rahaf Hakimeh" userId="5d407a7e-ca8b-4097-9884-0184707c77e2" providerId="ADAL" clId="{B2E2206C-98C1-42BC-A0E7-D15ABD6CD87C}" dt="2026-07-23T15:46:41.844" v="13" actId="1076"/>
          <ac:picMkLst>
            <pc:docMk/>
            <pc:sldMk cId="1732644222" sldId="2147480835"/>
            <ac:picMk id="22" creationId="{E971973A-D9C1-1F89-7619-B0437356944F}"/>
          </ac:picMkLst>
        </pc:picChg>
        <pc:picChg chg="mod">
          <ac:chgData name="Rahaf Hakimeh" userId="5d407a7e-ca8b-4097-9884-0184707c77e2" providerId="ADAL" clId="{B2E2206C-98C1-42BC-A0E7-D15ABD6CD87C}" dt="2026-07-23T15:46:43.885" v="14" actId="1076"/>
          <ac:picMkLst>
            <pc:docMk/>
            <pc:sldMk cId="1732644222" sldId="2147480835"/>
            <ac:picMk id="23" creationId="{934C36A5-4D32-0952-889A-BAD0451F3D6A}"/>
          </ac:picMkLst>
        </pc:picChg>
      </pc:sldChg>
      <pc:sldChg chg="modSp mod">
        <pc:chgData name="Rahaf Hakimeh" userId="5d407a7e-ca8b-4097-9884-0184707c77e2" providerId="ADAL" clId="{B2E2206C-98C1-42BC-A0E7-D15ABD6CD87C}" dt="2026-07-23T16:12:14.272" v="218" actId="14100"/>
        <pc:sldMkLst>
          <pc:docMk/>
          <pc:sldMk cId="2033821326" sldId="2147480836"/>
        </pc:sldMkLst>
        <pc:spChg chg="mod">
          <ac:chgData name="Rahaf Hakimeh" userId="5d407a7e-ca8b-4097-9884-0184707c77e2" providerId="ADAL" clId="{B2E2206C-98C1-42BC-A0E7-D15ABD6CD87C}" dt="2026-07-23T16:12:14.272" v="218" actId="14100"/>
          <ac:spMkLst>
            <pc:docMk/>
            <pc:sldMk cId="2033821326" sldId="2147480836"/>
            <ac:spMk id="2" creationId="{639CFF7F-BB8E-7BB5-BC11-D5CCFA319D3F}"/>
          </ac:spMkLst>
        </pc:spChg>
        <pc:spChg chg="mod">
          <ac:chgData name="Rahaf Hakimeh" userId="5d407a7e-ca8b-4097-9884-0184707c77e2" providerId="ADAL" clId="{B2E2206C-98C1-42BC-A0E7-D15ABD6CD87C}" dt="2026-07-23T15:41:32.849" v="4" actId="1076"/>
          <ac:spMkLst>
            <pc:docMk/>
            <pc:sldMk cId="2033821326" sldId="2147480836"/>
            <ac:spMk id="5" creationId="{5ED66317-4A46-6232-62AB-920F0D593441}"/>
          </ac:spMkLst>
        </pc:spChg>
        <pc:picChg chg="mod">
          <ac:chgData name="Rahaf Hakimeh" userId="5d407a7e-ca8b-4097-9884-0184707c77e2" providerId="ADAL" clId="{B2E2206C-98C1-42BC-A0E7-D15ABD6CD87C}" dt="2026-07-23T15:44:31.498" v="5" actId="11530"/>
          <ac:picMkLst>
            <pc:docMk/>
            <pc:sldMk cId="2033821326" sldId="2147480836"/>
            <ac:picMk id="6" creationId="{D41C1328-CB3A-7269-5B75-7EED51724C77}"/>
          </ac:picMkLst>
        </pc:picChg>
      </pc:sldChg>
      <pc:sldChg chg="modSp mod">
        <pc:chgData name="Rahaf Hakimeh" userId="5d407a7e-ca8b-4097-9884-0184707c77e2" providerId="ADAL" clId="{B2E2206C-98C1-42BC-A0E7-D15ABD6CD87C}" dt="2026-07-23T15:44:59.098" v="11" actId="207"/>
        <pc:sldMkLst>
          <pc:docMk/>
          <pc:sldMk cId="725893607" sldId="2147480837"/>
        </pc:sldMkLst>
        <pc:spChg chg="mod">
          <ac:chgData name="Rahaf Hakimeh" userId="5d407a7e-ca8b-4097-9884-0184707c77e2" providerId="ADAL" clId="{B2E2206C-98C1-42BC-A0E7-D15ABD6CD87C}" dt="2026-07-23T15:44:59.098" v="11" actId="207"/>
          <ac:spMkLst>
            <pc:docMk/>
            <pc:sldMk cId="725893607" sldId="2147480837"/>
            <ac:spMk id="6" creationId="{5EECD508-E7B2-F570-6BAC-112DD4D29D9F}"/>
          </ac:spMkLst>
        </pc:spChg>
        <pc:spChg chg="mod">
          <ac:chgData name="Rahaf Hakimeh" userId="5d407a7e-ca8b-4097-9884-0184707c77e2" providerId="ADAL" clId="{B2E2206C-98C1-42BC-A0E7-D15ABD6CD87C}" dt="2026-07-23T15:44:52.165" v="10" actId="1076"/>
          <ac:spMkLst>
            <pc:docMk/>
            <pc:sldMk cId="725893607" sldId="2147480837"/>
            <ac:spMk id="7" creationId="{3EDBC82E-C916-B3A9-B16D-ED83CB9F1D22}"/>
          </ac:spMkLst>
        </pc:spChg>
        <pc:spChg chg="mod">
          <ac:chgData name="Rahaf Hakimeh" userId="5d407a7e-ca8b-4097-9884-0184707c77e2" providerId="ADAL" clId="{B2E2206C-98C1-42BC-A0E7-D15ABD6CD87C}" dt="2026-07-23T15:44:37.976" v="7" actId="1076"/>
          <ac:spMkLst>
            <pc:docMk/>
            <pc:sldMk cId="725893607" sldId="2147480837"/>
            <ac:spMk id="10" creationId="{46D3169F-2E3E-D467-5AFF-46EBC2D2D6C1}"/>
          </ac:spMkLst>
        </pc:spChg>
        <pc:grpChg chg="mod">
          <ac:chgData name="Rahaf Hakimeh" userId="5d407a7e-ca8b-4097-9884-0184707c77e2" providerId="ADAL" clId="{B2E2206C-98C1-42BC-A0E7-D15ABD6CD87C}" dt="2026-07-23T15:44:45.255" v="9" actId="14100"/>
          <ac:grpSpMkLst>
            <pc:docMk/>
            <pc:sldMk cId="725893607" sldId="2147480837"/>
            <ac:grpSpMk id="14" creationId="{3C031C3D-24DB-3968-E065-99C15B8A9B99}"/>
          </ac:grpSpMkLst>
        </pc:grpChg>
      </pc:sldChg>
      <pc:sldChg chg="modSp mod">
        <pc:chgData name="Rahaf Hakimeh" userId="5d407a7e-ca8b-4097-9884-0184707c77e2" providerId="ADAL" clId="{B2E2206C-98C1-42BC-A0E7-D15ABD6CD87C}" dt="2026-07-23T16:16:25.975" v="249" actId="1076"/>
        <pc:sldMkLst>
          <pc:docMk/>
          <pc:sldMk cId="2189687779" sldId="2147480844"/>
        </pc:sldMkLst>
        <pc:spChg chg="mod">
          <ac:chgData name="Rahaf Hakimeh" userId="5d407a7e-ca8b-4097-9884-0184707c77e2" providerId="ADAL" clId="{B2E2206C-98C1-42BC-A0E7-D15ABD6CD87C}" dt="2026-07-23T16:16:25.975" v="249" actId="1076"/>
          <ac:spMkLst>
            <pc:docMk/>
            <pc:sldMk cId="2189687779" sldId="2147480844"/>
            <ac:spMk id="2" creationId="{B80317F6-074D-4497-A14C-2A87C62811AB}"/>
          </ac:spMkLst>
        </pc:spChg>
        <pc:spChg chg="mod">
          <ac:chgData name="Rahaf Hakimeh" userId="5d407a7e-ca8b-4097-9884-0184707c77e2" providerId="ADAL" clId="{B2E2206C-98C1-42BC-A0E7-D15ABD6CD87C}" dt="2026-07-23T15:55:51.549" v="90" actId="1076"/>
          <ac:spMkLst>
            <pc:docMk/>
            <pc:sldMk cId="2189687779" sldId="2147480844"/>
            <ac:spMk id="9" creationId="{E8812F51-AA2A-268A-7D27-1F5AFB90BB8F}"/>
          </ac:spMkLst>
        </pc:spChg>
        <pc:spChg chg="mod">
          <ac:chgData name="Rahaf Hakimeh" userId="5d407a7e-ca8b-4097-9884-0184707c77e2" providerId="ADAL" clId="{B2E2206C-98C1-42BC-A0E7-D15ABD6CD87C}" dt="2026-07-23T15:55:51.549" v="90" actId="1076"/>
          <ac:spMkLst>
            <pc:docMk/>
            <pc:sldMk cId="2189687779" sldId="2147480844"/>
            <ac:spMk id="11" creationId="{C92FCA5A-560D-9BA7-807A-941DF15F5FEB}"/>
          </ac:spMkLst>
        </pc:spChg>
        <pc:spChg chg="mod">
          <ac:chgData name="Rahaf Hakimeh" userId="5d407a7e-ca8b-4097-9884-0184707c77e2" providerId="ADAL" clId="{B2E2206C-98C1-42BC-A0E7-D15ABD6CD87C}" dt="2026-07-23T15:55:58.865" v="91" actId="207"/>
          <ac:spMkLst>
            <pc:docMk/>
            <pc:sldMk cId="2189687779" sldId="2147480844"/>
            <ac:spMk id="12" creationId="{63BEAD9A-D1D7-02A4-9B0E-539771BCF2C7}"/>
          </ac:spMkLst>
        </pc:spChg>
        <pc:picChg chg="mod">
          <ac:chgData name="Rahaf Hakimeh" userId="5d407a7e-ca8b-4097-9884-0184707c77e2" providerId="ADAL" clId="{B2E2206C-98C1-42BC-A0E7-D15ABD6CD87C}" dt="2026-07-23T16:16:25.975" v="249" actId="1076"/>
          <ac:picMkLst>
            <pc:docMk/>
            <pc:sldMk cId="2189687779" sldId="2147480844"/>
            <ac:picMk id="18" creationId="{897D57D9-CCC7-829D-2E0F-6B9C7D1F895E}"/>
          </ac:picMkLst>
        </pc:picChg>
      </pc:sldChg>
      <pc:sldChg chg="modSp mod">
        <pc:chgData name="Rahaf Hakimeh" userId="5d407a7e-ca8b-4097-9884-0184707c77e2" providerId="ADAL" clId="{B2E2206C-98C1-42BC-A0E7-D15ABD6CD87C}" dt="2026-07-23T16:13:27.565" v="227" actId="255"/>
        <pc:sldMkLst>
          <pc:docMk/>
          <pc:sldMk cId="1640513415" sldId="2147480845"/>
        </pc:sldMkLst>
        <pc:spChg chg="mod">
          <ac:chgData name="Rahaf Hakimeh" userId="5d407a7e-ca8b-4097-9884-0184707c77e2" providerId="ADAL" clId="{B2E2206C-98C1-42BC-A0E7-D15ABD6CD87C}" dt="2026-07-23T16:12:44.718" v="220" actId="2711"/>
          <ac:spMkLst>
            <pc:docMk/>
            <pc:sldMk cId="1640513415" sldId="2147480845"/>
            <ac:spMk id="2" creationId="{58EA3081-37D5-25CD-A305-16FBFCE66463}"/>
          </ac:spMkLst>
        </pc:spChg>
        <pc:spChg chg="mod">
          <ac:chgData name="Rahaf Hakimeh" userId="5d407a7e-ca8b-4097-9884-0184707c77e2" providerId="ADAL" clId="{B2E2206C-98C1-42BC-A0E7-D15ABD6CD87C}" dt="2026-07-23T15:49:51.644" v="34" actId="1076"/>
          <ac:spMkLst>
            <pc:docMk/>
            <pc:sldMk cId="1640513415" sldId="2147480845"/>
            <ac:spMk id="10" creationId="{B9B47A06-4380-5FA1-CBF0-57C24DC9BC14}"/>
          </ac:spMkLst>
        </pc:spChg>
        <pc:spChg chg="mod">
          <ac:chgData name="Rahaf Hakimeh" userId="5d407a7e-ca8b-4097-9884-0184707c77e2" providerId="ADAL" clId="{B2E2206C-98C1-42BC-A0E7-D15ABD6CD87C}" dt="2026-07-23T16:13:27.565" v="227" actId="255"/>
          <ac:spMkLst>
            <pc:docMk/>
            <pc:sldMk cId="1640513415" sldId="2147480845"/>
            <ac:spMk id="11" creationId="{62B2FF35-CED5-1DB7-96FE-D749540AB19D}"/>
          </ac:spMkLst>
        </pc:spChg>
        <pc:grpChg chg="mod">
          <ac:chgData name="Rahaf Hakimeh" userId="5d407a7e-ca8b-4097-9884-0184707c77e2" providerId="ADAL" clId="{B2E2206C-98C1-42BC-A0E7-D15ABD6CD87C}" dt="2026-07-23T15:49:48.495" v="33" actId="1076"/>
          <ac:grpSpMkLst>
            <pc:docMk/>
            <pc:sldMk cId="1640513415" sldId="2147480845"/>
            <ac:grpSpMk id="14" creationId="{593BDCC3-8A88-9CFA-9569-F9D4185ACA7A}"/>
          </ac:grpSpMkLst>
        </pc:grpChg>
        <pc:picChg chg="mod">
          <ac:chgData name="Rahaf Hakimeh" userId="5d407a7e-ca8b-4097-9884-0184707c77e2" providerId="ADAL" clId="{B2E2206C-98C1-42BC-A0E7-D15ABD6CD87C}" dt="2026-07-23T15:49:28.532" v="29" actId="1076"/>
          <ac:picMkLst>
            <pc:docMk/>
            <pc:sldMk cId="1640513415" sldId="2147480845"/>
            <ac:picMk id="12" creationId="{FDF93963-0A3F-1A2A-EF36-B0417C4501EF}"/>
          </ac:picMkLst>
        </pc:picChg>
      </pc:sldChg>
      <pc:sldChg chg="modSp mod">
        <pc:chgData name="Rahaf Hakimeh" userId="5d407a7e-ca8b-4097-9884-0184707c77e2" providerId="ADAL" clId="{B2E2206C-98C1-42BC-A0E7-D15ABD6CD87C}" dt="2026-07-23T16:14:08.423" v="230" actId="2711"/>
        <pc:sldMkLst>
          <pc:docMk/>
          <pc:sldMk cId="4073387104" sldId="2147480846"/>
        </pc:sldMkLst>
        <pc:spChg chg="mod">
          <ac:chgData name="Rahaf Hakimeh" userId="5d407a7e-ca8b-4097-9884-0184707c77e2" providerId="ADAL" clId="{B2E2206C-98C1-42BC-A0E7-D15ABD6CD87C}" dt="2026-07-23T15:50:44.729" v="45" actId="207"/>
          <ac:spMkLst>
            <pc:docMk/>
            <pc:sldMk cId="4073387104" sldId="2147480846"/>
            <ac:spMk id="7" creationId="{5EB71CEB-D9B4-8751-62B8-81A1617C46EC}"/>
          </ac:spMkLst>
        </pc:spChg>
        <pc:spChg chg="mod">
          <ac:chgData name="Rahaf Hakimeh" userId="5d407a7e-ca8b-4097-9884-0184707c77e2" providerId="ADAL" clId="{B2E2206C-98C1-42BC-A0E7-D15ABD6CD87C}" dt="2026-07-23T16:14:08.423" v="230" actId="2711"/>
          <ac:spMkLst>
            <pc:docMk/>
            <pc:sldMk cId="4073387104" sldId="2147480846"/>
            <ac:spMk id="13" creationId="{99E0AC62-9CA5-C516-1FB4-312B8F72629C}"/>
          </ac:spMkLst>
        </pc:spChg>
        <pc:spChg chg="mod">
          <ac:chgData name="Rahaf Hakimeh" userId="5d407a7e-ca8b-4097-9884-0184707c77e2" providerId="ADAL" clId="{B2E2206C-98C1-42BC-A0E7-D15ABD6CD87C}" dt="2026-07-23T15:51:33.306" v="49" actId="208"/>
          <ac:spMkLst>
            <pc:docMk/>
            <pc:sldMk cId="4073387104" sldId="2147480846"/>
            <ac:spMk id="19" creationId="{15C512CB-8783-6B66-43BC-1E498668843C}"/>
          </ac:spMkLst>
        </pc:spChg>
        <pc:spChg chg="mod">
          <ac:chgData name="Rahaf Hakimeh" userId="5d407a7e-ca8b-4097-9884-0184707c77e2" providerId="ADAL" clId="{B2E2206C-98C1-42BC-A0E7-D15ABD6CD87C}" dt="2026-07-23T15:51:33.306" v="49" actId="208"/>
          <ac:spMkLst>
            <pc:docMk/>
            <pc:sldMk cId="4073387104" sldId="2147480846"/>
            <ac:spMk id="20" creationId="{F0E10521-969B-F643-E2D9-9C1AC8F05362}"/>
          </ac:spMkLst>
        </pc:spChg>
        <pc:graphicFrameChg chg="mod">
          <ac:chgData name="Rahaf Hakimeh" userId="5d407a7e-ca8b-4097-9884-0184707c77e2" providerId="ADAL" clId="{B2E2206C-98C1-42BC-A0E7-D15ABD6CD87C}" dt="2026-07-23T15:51:04.263" v="48" actId="1076"/>
          <ac:graphicFrameMkLst>
            <pc:docMk/>
            <pc:sldMk cId="4073387104" sldId="2147480846"/>
            <ac:graphicFrameMk id="8" creationId="{788DEFFA-8CCB-0135-A61C-618FF130A9DF}"/>
          </ac:graphicFrameMkLst>
        </pc:graphicFrameChg>
      </pc:sldChg>
      <pc:sldChg chg="modSp mod">
        <pc:chgData name="Rahaf Hakimeh" userId="5d407a7e-ca8b-4097-9884-0184707c77e2" providerId="ADAL" clId="{B2E2206C-98C1-42BC-A0E7-D15ABD6CD87C}" dt="2026-07-23T16:14:55.954" v="235" actId="255"/>
        <pc:sldMkLst>
          <pc:docMk/>
          <pc:sldMk cId="2453254780" sldId="2147480849"/>
        </pc:sldMkLst>
        <pc:spChg chg="mod">
          <ac:chgData name="Rahaf Hakimeh" userId="5d407a7e-ca8b-4097-9884-0184707c77e2" providerId="ADAL" clId="{B2E2206C-98C1-42BC-A0E7-D15ABD6CD87C}" dt="2026-07-23T16:14:55.954" v="235" actId="255"/>
          <ac:spMkLst>
            <pc:docMk/>
            <pc:sldMk cId="2453254780" sldId="2147480849"/>
            <ac:spMk id="4" creationId="{FA5CBF98-01DD-B560-D745-099409242981}"/>
          </ac:spMkLst>
        </pc:spChg>
        <pc:spChg chg="mod">
          <ac:chgData name="Rahaf Hakimeh" userId="5d407a7e-ca8b-4097-9884-0184707c77e2" providerId="ADAL" clId="{B2E2206C-98C1-42BC-A0E7-D15ABD6CD87C}" dt="2026-07-23T15:53:07.828" v="62" actId="1076"/>
          <ac:spMkLst>
            <pc:docMk/>
            <pc:sldMk cId="2453254780" sldId="2147480849"/>
            <ac:spMk id="5" creationId="{A83F1E50-60CA-64C1-1B04-2E3C4F84B159}"/>
          </ac:spMkLst>
        </pc:spChg>
        <pc:picChg chg="mod">
          <ac:chgData name="Rahaf Hakimeh" userId="5d407a7e-ca8b-4097-9884-0184707c77e2" providerId="ADAL" clId="{B2E2206C-98C1-42BC-A0E7-D15ABD6CD87C}" dt="2026-07-23T15:53:07.828" v="62" actId="1076"/>
          <ac:picMkLst>
            <pc:docMk/>
            <pc:sldMk cId="2453254780" sldId="2147480849"/>
            <ac:picMk id="3" creationId="{C8FEA077-0D70-6A68-42A9-1EE650B26D79}"/>
          </ac:picMkLst>
        </pc:picChg>
      </pc:sldChg>
      <pc:sldChg chg="modSp mod">
        <pc:chgData name="Rahaf Hakimeh" userId="5d407a7e-ca8b-4097-9884-0184707c77e2" providerId="ADAL" clId="{B2E2206C-98C1-42BC-A0E7-D15ABD6CD87C}" dt="2026-07-23T16:18:32.247" v="269" actId="14100"/>
        <pc:sldMkLst>
          <pc:docMk/>
          <pc:sldMk cId="2645001900" sldId="2147480850"/>
        </pc:sldMkLst>
        <pc:spChg chg="mod">
          <ac:chgData name="Rahaf Hakimeh" userId="5d407a7e-ca8b-4097-9884-0184707c77e2" providerId="ADAL" clId="{B2E2206C-98C1-42BC-A0E7-D15ABD6CD87C}" dt="2026-07-23T16:18:32.247" v="269" actId="14100"/>
          <ac:spMkLst>
            <pc:docMk/>
            <pc:sldMk cId="2645001900" sldId="2147480850"/>
            <ac:spMk id="4" creationId="{062856A9-E6FE-CF37-52F9-3EE9EE155D3E}"/>
          </ac:spMkLst>
        </pc:spChg>
        <pc:grpChg chg="mod">
          <ac:chgData name="Rahaf Hakimeh" userId="5d407a7e-ca8b-4097-9884-0184707c77e2" providerId="ADAL" clId="{B2E2206C-98C1-42BC-A0E7-D15ABD6CD87C}" dt="2026-07-23T15:57:27.775" v="101" actId="14100"/>
          <ac:grpSpMkLst>
            <pc:docMk/>
            <pc:sldMk cId="2645001900" sldId="2147480850"/>
            <ac:grpSpMk id="14" creationId="{CC1C92A5-4C35-465A-49AF-5A98F003C561}"/>
          </ac:grpSpMkLst>
        </pc:grpChg>
      </pc:sldChg>
      <pc:sldChg chg="addSp delSp modSp mod">
        <pc:chgData name="Rahaf Hakimeh" userId="5d407a7e-ca8b-4097-9884-0184707c77e2" providerId="ADAL" clId="{B2E2206C-98C1-42BC-A0E7-D15ABD6CD87C}" dt="2026-07-23T16:18:55.719" v="274" actId="2711"/>
        <pc:sldMkLst>
          <pc:docMk/>
          <pc:sldMk cId="4145548967" sldId="2147480852"/>
        </pc:sldMkLst>
        <pc:spChg chg="mod">
          <ac:chgData name="Rahaf Hakimeh" userId="5d407a7e-ca8b-4097-9884-0184707c77e2" providerId="ADAL" clId="{B2E2206C-98C1-42BC-A0E7-D15ABD6CD87C}" dt="2026-07-23T16:18:48.233" v="272" actId="255"/>
          <ac:spMkLst>
            <pc:docMk/>
            <pc:sldMk cId="4145548967" sldId="2147480852"/>
            <ac:spMk id="2" creationId="{281C4066-BCF1-34B3-C105-99CA33A8A06C}"/>
          </ac:spMkLst>
        </pc:spChg>
        <pc:spChg chg="mod">
          <ac:chgData name="Rahaf Hakimeh" userId="5d407a7e-ca8b-4097-9884-0184707c77e2" providerId="ADAL" clId="{B2E2206C-98C1-42BC-A0E7-D15ABD6CD87C}" dt="2026-07-23T16:18:55.719" v="274" actId="2711"/>
          <ac:spMkLst>
            <pc:docMk/>
            <pc:sldMk cId="4145548967" sldId="2147480852"/>
            <ac:spMk id="5" creationId="{260D8C12-76FB-4014-FD8C-743112114E3C}"/>
          </ac:spMkLst>
        </pc:spChg>
        <pc:spChg chg="mod">
          <ac:chgData name="Rahaf Hakimeh" userId="5d407a7e-ca8b-4097-9884-0184707c77e2" providerId="ADAL" clId="{B2E2206C-98C1-42BC-A0E7-D15ABD6CD87C}" dt="2026-07-23T16:18:40.552" v="270" actId="1076"/>
          <ac:spMkLst>
            <pc:docMk/>
            <pc:sldMk cId="4145548967" sldId="2147480852"/>
            <ac:spMk id="7" creationId="{5976FFB4-48DF-8C6C-E284-2E87ED8CA336}"/>
          </ac:spMkLst>
        </pc:spChg>
        <pc:spChg chg="mod">
          <ac:chgData name="Rahaf Hakimeh" userId="5d407a7e-ca8b-4097-9884-0184707c77e2" providerId="ADAL" clId="{B2E2206C-98C1-42BC-A0E7-D15ABD6CD87C}" dt="2026-07-23T16:18:40.552" v="270" actId="1076"/>
          <ac:spMkLst>
            <pc:docMk/>
            <pc:sldMk cId="4145548967" sldId="2147480852"/>
            <ac:spMk id="8" creationId="{FBE0A518-03B7-5374-218E-30178EEFBDD0}"/>
          </ac:spMkLst>
        </pc:spChg>
        <pc:spChg chg="mod">
          <ac:chgData name="Rahaf Hakimeh" userId="5d407a7e-ca8b-4097-9884-0184707c77e2" providerId="ADAL" clId="{B2E2206C-98C1-42BC-A0E7-D15ABD6CD87C}" dt="2026-07-23T15:57:38.284" v="103"/>
          <ac:spMkLst>
            <pc:docMk/>
            <pc:sldMk cId="4145548967" sldId="2147480852"/>
            <ac:spMk id="9" creationId="{FD1F0D2D-F658-9EB0-D1E2-E47165539AFA}"/>
          </ac:spMkLst>
        </pc:spChg>
        <pc:spChg chg="mod">
          <ac:chgData name="Rahaf Hakimeh" userId="5d407a7e-ca8b-4097-9884-0184707c77e2" providerId="ADAL" clId="{B2E2206C-98C1-42BC-A0E7-D15ABD6CD87C}" dt="2026-07-23T15:57:38.284" v="103"/>
          <ac:spMkLst>
            <pc:docMk/>
            <pc:sldMk cId="4145548967" sldId="2147480852"/>
            <ac:spMk id="10" creationId="{8C6F2767-017F-AF03-E6EF-D68B18AD936C}"/>
          </ac:spMkLst>
        </pc:spChg>
        <pc:spChg chg="mod">
          <ac:chgData name="Rahaf Hakimeh" userId="5d407a7e-ca8b-4097-9884-0184707c77e2" providerId="ADAL" clId="{B2E2206C-98C1-42BC-A0E7-D15ABD6CD87C}" dt="2026-07-23T15:57:38.284" v="103"/>
          <ac:spMkLst>
            <pc:docMk/>
            <pc:sldMk cId="4145548967" sldId="2147480852"/>
            <ac:spMk id="11" creationId="{C2A04FD8-E1D6-A441-5C45-D78C6E871F6E}"/>
          </ac:spMkLst>
        </pc:spChg>
        <pc:grpChg chg="add mod ord">
          <ac:chgData name="Rahaf Hakimeh" userId="5d407a7e-ca8b-4097-9884-0184707c77e2" providerId="ADAL" clId="{B2E2206C-98C1-42BC-A0E7-D15ABD6CD87C}" dt="2026-07-23T15:57:41.015" v="104" actId="167"/>
          <ac:grpSpMkLst>
            <pc:docMk/>
            <pc:sldMk cId="4145548967" sldId="2147480852"/>
            <ac:grpSpMk id="4" creationId="{08C982B6-E7CD-D4BF-6D7F-22519373425E}"/>
          </ac:grpSpMkLst>
        </pc:grpChg>
        <pc:grpChg chg="del">
          <ac:chgData name="Rahaf Hakimeh" userId="5d407a7e-ca8b-4097-9884-0184707c77e2" providerId="ADAL" clId="{B2E2206C-98C1-42BC-A0E7-D15ABD6CD87C}" dt="2026-07-23T15:57:37.903" v="102" actId="478"/>
          <ac:grpSpMkLst>
            <pc:docMk/>
            <pc:sldMk cId="4145548967" sldId="2147480852"/>
            <ac:grpSpMk id="14" creationId="{A76F3B44-49C0-9221-8040-DB569A6EC2FC}"/>
          </ac:grpSpMkLst>
        </pc:grpChg>
      </pc:sldChg>
      <pc:sldChg chg="modSp mod">
        <pc:chgData name="Rahaf Hakimeh" userId="5d407a7e-ca8b-4097-9884-0184707c77e2" providerId="ADAL" clId="{B2E2206C-98C1-42BC-A0E7-D15ABD6CD87C}" dt="2026-07-23T16:04:39.365" v="193" actId="14100"/>
        <pc:sldMkLst>
          <pc:docMk/>
          <pc:sldMk cId="2612112348" sldId="2147480853"/>
        </pc:sldMkLst>
        <pc:grpChg chg="mod">
          <ac:chgData name="Rahaf Hakimeh" userId="5d407a7e-ca8b-4097-9884-0184707c77e2" providerId="ADAL" clId="{B2E2206C-98C1-42BC-A0E7-D15ABD6CD87C}" dt="2026-07-23T16:04:39.365" v="193" actId="14100"/>
          <ac:grpSpMkLst>
            <pc:docMk/>
            <pc:sldMk cId="2612112348" sldId="2147480853"/>
            <ac:grpSpMk id="14" creationId="{98EFA064-E29D-7913-3221-EFF35692C361}"/>
          </ac:grpSpMkLst>
        </pc:grpChg>
        <pc:graphicFrameChg chg="mod">
          <ac:chgData name="Rahaf Hakimeh" userId="5d407a7e-ca8b-4097-9884-0184707c77e2" providerId="ADAL" clId="{B2E2206C-98C1-42BC-A0E7-D15ABD6CD87C}" dt="2026-07-23T16:04:26.498" v="191" actId="208"/>
          <ac:graphicFrameMkLst>
            <pc:docMk/>
            <pc:sldMk cId="2612112348" sldId="2147480853"/>
            <ac:graphicFrameMk id="2" creationId="{FA626BAB-080E-2A60-B254-892E1451FB0A}"/>
          </ac:graphicFrameMkLst>
        </pc:graphicFrameChg>
      </pc:sldChg>
      <pc:sldChg chg="modSp mod">
        <pc:chgData name="Rahaf Hakimeh" userId="5d407a7e-ca8b-4097-9884-0184707c77e2" providerId="ADAL" clId="{B2E2206C-98C1-42BC-A0E7-D15ABD6CD87C}" dt="2026-07-23T16:02:43.532" v="183" actId="14100"/>
        <pc:sldMkLst>
          <pc:docMk/>
          <pc:sldMk cId="2689168415" sldId="2147480854"/>
        </pc:sldMkLst>
        <pc:grpChg chg="mod">
          <ac:chgData name="Rahaf Hakimeh" userId="5d407a7e-ca8b-4097-9884-0184707c77e2" providerId="ADAL" clId="{B2E2206C-98C1-42BC-A0E7-D15ABD6CD87C}" dt="2026-07-23T16:02:43.532" v="183" actId="14100"/>
          <ac:grpSpMkLst>
            <pc:docMk/>
            <pc:sldMk cId="2689168415" sldId="2147480854"/>
            <ac:grpSpMk id="14" creationId="{F2651595-F03C-DD32-0B7A-927AB09DCCA0}"/>
          </ac:grpSpMkLst>
        </pc:grpChg>
      </pc:sldChg>
      <pc:sldChg chg="addSp delSp modSp mod">
        <pc:chgData name="Rahaf Hakimeh" userId="5d407a7e-ca8b-4097-9884-0184707c77e2" providerId="ADAL" clId="{B2E2206C-98C1-42BC-A0E7-D15ABD6CD87C}" dt="2026-07-23T16:22:35.599" v="307" actId="14100"/>
        <pc:sldMkLst>
          <pc:docMk/>
          <pc:sldMk cId="2370323054" sldId="2147480855"/>
        </pc:sldMkLst>
        <pc:spChg chg="mod">
          <ac:chgData name="Rahaf Hakimeh" userId="5d407a7e-ca8b-4097-9884-0184707c77e2" providerId="ADAL" clId="{B2E2206C-98C1-42BC-A0E7-D15ABD6CD87C}" dt="2026-07-23T16:22:28.629" v="304"/>
          <ac:spMkLst>
            <pc:docMk/>
            <pc:sldMk cId="2370323054" sldId="2147480855"/>
            <ac:spMk id="6" creationId="{9E751811-8E4E-29EB-1527-2DAEB5381BCE}"/>
          </ac:spMkLst>
        </pc:spChg>
        <pc:spChg chg="mod">
          <ac:chgData name="Rahaf Hakimeh" userId="5d407a7e-ca8b-4097-9884-0184707c77e2" providerId="ADAL" clId="{B2E2206C-98C1-42BC-A0E7-D15ABD6CD87C}" dt="2026-07-23T16:22:28.629" v="304"/>
          <ac:spMkLst>
            <pc:docMk/>
            <pc:sldMk cId="2370323054" sldId="2147480855"/>
            <ac:spMk id="7" creationId="{DFC7E61A-642B-604C-AABC-1B0BAC4E4C34}"/>
          </ac:spMkLst>
        </pc:spChg>
        <pc:spChg chg="mod">
          <ac:chgData name="Rahaf Hakimeh" userId="5d407a7e-ca8b-4097-9884-0184707c77e2" providerId="ADAL" clId="{B2E2206C-98C1-42BC-A0E7-D15ABD6CD87C}" dt="2026-07-23T16:22:28.629" v="304"/>
          <ac:spMkLst>
            <pc:docMk/>
            <pc:sldMk cId="2370323054" sldId="2147480855"/>
            <ac:spMk id="9" creationId="{D6CE46D4-2CB5-6879-5DDD-241E361484CA}"/>
          </ac:spMkLst>
        </pc:spChg>
        <pc:grpChg chg="add mod ord">
          <ac:chgData name="Rahaf Hakimeh" userId="5d407a7e-ca8b-4097-9884-0184707c77e2" providerId="ADAL" clId="{B2E2206C-98C1-42BC-A0E7-D15ABD6CD87C}" dt="2026-07-23T16:22:35.599" v="307" actId="14100"/>
          <ac:grpSpMkLst>
            <pc:docMk/>
            <pc:sldMk cId="2370323054" sldId="2147480855"/>
            <ac:grpSpMk id="5" creationId="{52F7FD8E-F0BE-02EC-9EAC-A56CFFBE73C0}"/>
          </ac:grpSpMkLst>
        </pc:grpChg>
        <pc:grpChg chg="del">
          <ac:chgData name="Rahaf Hakimeh" userId="5d407a7e-ca8b-4097-9884-0184707c77e2" providerId="ADAL" clId="{B2E2206C-98C1-42BC-A0E7-D15ABD6CD87C}" dt="2026-07-23T16:22:27.963" v="303" actId="478"/>
          <ac:grpSpMkLst>
            <pc:docMk/>
            <pc:sldMk cId="2370323054" sldId="2147480855"/>
            <ac:grpSpMk id="14" creationId="{95D06BBC-A668-CB22-4EA7-FC2CEF7F4174}"/>
          </ac:grpSpMkLst>
        </pc:grpChg>
      </pc:sldChg>
      <pc:sldChg chg="modSp mod">
        <pc:chgData name="Rahaf Hakimeh" userId="5d407a7e-ca8b-4097-9884-0184707c77e2" providerId="ADAL" clId="{B2E2206C-98C1-42BC-A0E7-D15ABD6CD87C}" dt="2026-07-23T15:57:00.066" v="98" actId="1076"/>
        <pc:sldMkLst>
          <pc:docMk/>
          <pc:sldMk cId="1089374183" sldId="2147480856"/>
        </pc:sldMkLst>
        <pc:spChg chg="mod">
          <ac:chgData name="Rahaf Hakimeh" userId="5d407a7e-ca8b-4097-9884-0184707c77e2" providerId="ADAL" clId="{B2E2206C-98C1-42BC-A0E7-D15ABD6CD87C}" dt="2026-07-23T15:57:00.066" v="98" actId="1076"/>
          <ac:spMkLst>
            <pc:docMk/>
            <pc:sldMk cId="1089374183" sldId="2147480856"/>
            <ac:spMk id="7" creationId="{97A7E2D3-8DCF-371E-D0B3-68671A7BBAC9}"/>
          </ac:spMkLst>
        </pc:spChg>
        <pc:picChg chg="mod">
          <ac:chgData name="Rahaf Hakimeh" userId="5d407a7e-ca8b-4097-9884-0184707c77e2" providerId="ADAL" clId="{B2E2206C-98C1-42BC-A0E7-D15ABD6CD87C}" dt="2026-07-23T15:56:55.965" v="97" actId="1076"/>
          <ac:picMkLst>
            <pc:docMk/>
            <pc:sldMk cId="1089374183" sldId="2147480856"/>
            <ac:picMk id="6" creationId="{B9151915-6DF6-7E27-D677-88E0B981989A}"/>
          </ac:picMkLst>
        </pc:picChg>
      </pc:sldChg>
      <pc:sldChg chg="modSp mod">
        <pc:chgData name="Rahaf Hakimeh" userId="5d407a7e-ca8b-4097-9884-0184707c77e2" providerId="ADAL" clId="{B2E2206C-98C1-42BC-A0E7-D15ABD6CD87C}" dt="2026-07-23T15:54:59.982" v="83" actId="1076"/>
        <pc:sldMkLst>
          <pc:docMk/>
          <pc:sldMk cId="533853516" sldId="2147480857"/>
        </pc:sldMkLst>
        <pc:spChg chg="mod">
          <ac:chgData name="Rahaf Hakimeh" userId="5d407a7e-ca8b-4097-9884-0184707c77e2" providerId="ADAL" clId="{B2E2206C-98C1-42BC-A0E7-D15ABD6CD87C}" dt="2026-07-23T15:54:56.735" v="82" actId="1076"/>
          <ac:spMkLst>
            <pc:docMk/>
            <pc:sldMk cId="533853516" sldId="2147480857"/>
            <ac:spMk id="2" creationId="{C956F990-D6D1-1234-8BA0-C80B0ACDC80A}"/>
          </ac:spMkLst>
        </pc:spChg>
        <pc:spChg chg="mod">
          <ac:chgData name="Rahaf Hakimeh" userId="5d407a7e-ca8b-4097-9884-0184707c77e2" providerId="ADAL" clId="{B2E2206C-98C1-42BC-A0E7-D15ABD6CD87C}" dt="2026-07-23T15:54:59.982" v="83" actId="1076"/>
          <ac:spMkLst>
            <pc:docMk/>
            <pc:sldMk cId="533853516" sldId="2147480857"/>
            <ac:spMk id="31" creationId="{1205CEC7-4906-AB14-A148-EA01FEC063F4}"/>
          </ac:spMkLst>
        </pc:spChg>
        <pc:grpChg chg="mod">
          <ac:chgData name="Rahaf Hakimeh" userId="5d407a7e-ca8b-4097-9884-0184707c77e2" providerId="ADAL" clId="{B2E2206C-98C1-42BC-A0E7-D15ABD6CD87C}" dt="2026-07-23T15:54:46.465" v="79" actId="14100"/>
          <ac:grpSpMkLst>
            <pc:docMk/>
            <pc:sldMk cId="533853516" sldId="2147480857"/>
            <ac:grpSpMk id="14" creationId="{82EE1C9E-536D-DE82-9B95-BEFB049743D9}"/>
          </ac:grpSpMkLst>
        </pc:grpChg>
        <pc:grpChg chg="mod">
          <ac:chgData name="Rahaf Hakimeh" userId="5d407a7e-ca8b-4097-9884-0184707c77e2" providerId="ADAL" clId="{B2E2206C-98C1-42BC-A0E7-D15ABD6CD87C}" dt="2026-07-23T15:54:56.735" v="82" actId="1076"/>
          <ac:grpSpMkLst>
            <pc:docMk/>
            <pc:sldMk cId="533853516" sldId="2147480857"/>
            <ac:grpSpMk id="32" creationId="{C0B409BB-83BA-91E5-8F88-040C1B42A2EE}"/>
          </ac:grpSpMkLst>
        </pc:grpChg>
      </pc:sldChg>
      <pc:sldChg chg="modSp mod">
        <pc:chgData name="Rahaf Hakimeh" userId="5d407a7e-ca8b-4097-9884-0184707c77e2" providerId="ADAL" clId="{B2E2206C-98C1-42BC-A0E7-D15ABD6CD87C}" dt="2026-07-23T16:15:28.058" v="241" actId="255"/>
        <pc:sldMkLst>
          <pc:docMk/>
          <pc:sldMk cId="879720942" sldId="2147480860"/>
        </pc:sldMkLst>
        <pc:spChg chg="mod">
          <ac:chgData name="Rahaf Hakimeh" userId="5d407a7e-ca8b-4097-9884-0184707c77e2" providerId="ADAL" clId="{B2E2206C-98C1-42BC-A0E7-D15ABD6CD87C}" dt="2026-07-23T16:15:15.795" v="238" actId="2711"/>
          <ac:spMkLst>
            <pc:docMk/>
            <pc:sldMk cId="879720942" sldId="2147480860"/>
            <ac:spMk id="2" creationId="{109AF5FE-A27D-6770-0E5A-12A96CAA9BF7}"/>
          </ac:spMkLst>
        </pc:spChg>
        <pc:spChg chg="mod">
          <ac:chgData name="Rahaf Hakimeh" userId="5d407a7e-ca8b-4097-9884-0184707c77e2" providerId="ADAL" clId="{B2E2206C-98C1-42BC-A0E7-D15ABD6CD87C}" dt="2026-07-23T16:15:28.058" v="241" actId="255"/>
          <ac:spMkLst>
            <pc:docMk/>
            <pc:sldMk cId="879720942" sldId="2147480860"/>
            <ac:spMk id="5" creationId="{3BAA5A3B-65E5-FF8E-C905-31DD841834B2}"/>
          </ac:spMkLst>
        </pc:spChg>
        <pc:spChg chg="mod">
          <ac:chgData name="Rahaf Hakimeh" userId="5d407a7e-ca8b-4097-9884-0184707c77e2" providerId="ADAL" clId="{B2E2206C-98C1-42BC-A0E7-D15ABD6CD87C}" dt="2026-07-23T16:15:19.918" v="239" actId="2711"/>
          <ac:spMkLst>
            <pc:docMk/>
            <pc:sldMk cId="879720942" sldId="2147480860"/>
            <ac:spMk id="6" creationId="{6EDEBFCD-3C30-14F2-B9EA-FB8906CB399F}"/>
          </ac:spMkLst>
        </pc:spChg>
        <pc:spChg chg="mod">
          <ac:chgData name="Rahaf Hakimeh" userId="5d407a7e-ca8b-4097-9884-0184707c77e2" providerId="ADAL" clId="{B2E2206C-98C1-42BC-A0E7-D15ABD6CD87C}" dt="2026-07-23T15:53:27.332" v="64" actId="1076"/>
          <ac:spMkLst>
            <pc:docMk/>
            <pc:sldMk cId="879720942" sldId="2147480860"/>
            <ac:spMk id="7" creationId="{ABB53C98-A596-ED91-8999-170E8BEE8E8C}"/>
          </ac:spMkLst>
        </pc:spChg>
        <pc:grpChg chg="mod">
          <ac:chgData name="Rahaf Hakimeh" userId="5d407a7e-ca8b-4097-9884-0184707c77e2" providerId="ADAL" clId="{B2E2206C-98C1-42BC-A0E7-D15ABD6CD87C}" dt="2026-07-23T16:15:10.382" v="237" actId="14100"/>
          <ac:grpSpMkLst>
            <pc:docMk/>
            <pc:sldMk cId="879720942" sldId="2147480860"/>
            <ac:grpSpMk id="14" creationId="{687BC5AE-D8E0-79A3-DCE7-7DA0D5A11B96}"/>
          </ac:grpSpMkLst>
        </pc:grpChg>
        <pc:picChg chg="mod">
          <ac:chgData name="Rahaf Hakimeh" userId="5d407a7e-ca8b-4097-9884-0184707c77e2" providerId="ADAL" clId="{B2E2206C-98C1-42BC-A0E7-D15ABD6CD87C}" dt="2026-07-23T15:53:19.832" v="63" actId="1076"/>
          <ac:picMkLst>
            <pc:docMk/>
            <pc:sldMk cId="879720942" sldId="2147480860"/>
            <ac:picMk id="8" creationId="{B3F90FE9-FBE8-DAB3-8E24-CF20916E50C7}"/>
          </ac:picMkLst>
        </pc:picChg>
        <pc:picChg chg="mod">
          <ac:chgData name="Rahaf Hakimeh" userId="5d407a7e-ca8b-4097-9884-0184707c77e2" providerId="ADAL" clId="{B2E2206C-98C1-42BC-A0E7-D15ABD6CD87C}" dt="2026-07-23T15:53:27.332" v="64" actId="1076"/>
          <ac:picMkLst>
            <pc:docMk/>
            <pc:sldMk cId="879720942" sldId="2147480860"/>
            <ac:picMk id="9" creationId="{DF714EFA-93E6-BAB1-91D0-7A93874E5BC9}"/>
          </ac:picMkLst>
        </pc:picChg>
      </pc:sldChg>
      <pc:sldChg chg="modSp mod">
        <pc:chgData name="Rahaf Hakimeh" userId="5d407a7e-ca8b-4097-9884-0184707c77e2" providerId="ADAL" clId="{B2E2206C-98C1-42BC-A0E7-D15ABD6CD87C}" dt="2026-07-23T16:21:28.648" v="293" actId="1076"/>
        <pc:sldMkLst>
          <pc:docMk/>
          <pc:sldMk cId="801745844" sldId="2147480862"/>
        </pc:sldMkLst>
        <pc:spChg chg="mod">
          <ac:chgData name="Rahaf Hakimeh" userId="5d407a7e-ca8b-4097-9884-0184707c77e2" providerId="ADAL" clId="{B2E2206C-98C1-42BC-A0E7-D15ABD6CD87C}" dt="2026-07-23T16:20:58.160" v="286" actId="2711"/>
          <ac:spMkLst>
            <pc:docMk/>
            <pc:sldMk cId="801745844" sldId="2147480862"/>
            <ac:spMk id="4" creationId="{3577E8B2-237A-D8A5-DC09-C8D5AA513573}"/>
          </ac:spMkLst>
        </pc:spChg>
        <pc:spChg chg="mod">
          <ac:chgData name="Rahaf Hakimeh" userId="5d407a7e-ca8b-4097-9884-0184707c77e2" providerId="ADAL" clId="{B2E2206C-98C1-42BC-A0E7-D15ABD6CD87C}" dt="2026-07-23T16:21:28.648" v="293" actId="1076"/>
          <ac:spMkLst>
            <pc:docMk/>
            <pc:sldMk cId="801745844" sldId="2147480862"/>
            <ac:spMk id="6" creationId="{A45449FE-F456-92D7-7A45-7D5F2190017A}"/>
          </ac:spMkLst>
        </pc:spChg>
        <pc:spChg chg="mod">
          <ac:chgData name="Rahaf Hakimeh" userId="5d407a7e-ca8b-4097-9884-0184707c77e2" providerId="ADAL" clId="{B2E2206C-98C1-42BC-A0E7-D15ABD6CD87C}" dt="2026-07-23T16:21:28.648" v="293" actId="1076"/>
          <ac:spMkLst>
            <pc:docMk/>
            <pc:sldMk cId="801745844" sldId="2147480862"/>
            <ac:spMk id="7" creationId="{75A311B2-7227-866C-C922-2F26BE31AF45}"/>
          </ac:spMkLst>
        </pc:spChg>
        <pc:grpChg chg="mod">
          <ac:chgData name="Rahaf Hakimeh" userId="5d407a7e-ca8b-4097-9884-0184707c77e2" providerId="ADAL" clId="{B2E2206C-98C1-42BC-A0E7-D15ABD6CD87C}" dt="2026-07-23T16:20:51.855" v="285" actId="14100"/>
          <ac:grpSpMkLst>
            <pc:docMk/>
            <pc:sldMk cId="801745844" sldId="2147480862"/>
            <ac:grpSpMk id="14" creationId="{A1B8F27F-F4F0-06AD-5E91-1AFCEFD25A94}"/>
          </ac:grpSpMkLst>
        </pc:grpChg>
      </pc:sldChg>
      <pc:sldChg chg="modSp mod">
        <pc:chgData name="Rahaf Hakimeh" userId="5d407a7e-ca8b-4097-9884-0184707c77e2" providerId="ADAL" clId="{B2E2206C-98C1-42BC-A0E7-D15ABD6CD87C}" dt="2026-07-23T16:20:44.017" v="283" actId="14100"/>
        <pc:sldMkLst>
          <pc:docMk/>
          <pc:sldMk cId="897649287" sldId="2147480863"/>
        </pc:sldMkLst>
        <pc:spChg chg="mod">
          <ac:chgData name="Rahaf Hakimeh" userId="5d407a7e-ca8b-4097-9884-0184707c77e2" providerId="ADAL" clId="{B2E2206C-98C1-42BC-A0E7-D15ABD6CD87C}" dt="2026-07-23T16:20:29.531" v="281" actId="2711"/>
          <ac:spMkLst>
            <pc:docMk/>
            <pc:sldMk cId="897649287" sldId="2147480863"/>
            <ac:spMk id="4" creationId="{7C6D9179-9B38-ADE3-4A6A-7514CC9E2D3C}"/>
          </ac:spMkLst>
        </pc:spChg>
        <pc:grpChg chg="mod">
          <ac:chgData name="Rahaf Hakimeh" userId="5d407a7e-ca8b-4097-9884-0184707c77e2" providerId="ADAL" clId="{B2E2206C-98C1-42BC-A0E7-D15ABD6CD87C}" dt="2026-07-23T16:20:44.017" v="283" actId="14100"/>
          <ac:grpSpMkLst>
            <pc:docMk/>
            <pc:sldMk cId="897649287" sldId="2147480863"/>
            <ac:grpSpMk id="14" creationId="{1EC72F4D-F960-38FC-1AF5-96B524B32D3E}"/>
          </ac:grpSpMkLst>
        </pc:grpChg>
        <pc:picChg chg="mod">
          <ac:chgData name="Rahaf Hakimeh" userId="5d407a7e-ca8b-4097-9884-0184707c77e2" providerId="ADAL" clId="{B2E2206C-98C1-42BC-A0E7-D15ABD6CD87C}" dt="2026-07-23T16:03:56.716" v="189" actId="1076"/>
          <ac:picMkLst>
            <pc:docMk/>
            <pc:sldMk cId="897649287" sldId="2147480863"/>
            <ac:picMk id="2050" creationId="{F17FEE40-8780-76E9-DEDD-CF21EB3AD923}"/>
          </ac:picMkLst>
        </pc:picChg>
      </pc:sldChg>
      <pc:sldChg chg="modSp new mod">
        <pc:chgData name="Rahaf Hakimeh" userId="5d407a7e-ca8b-4097-9884-0184707c77e2" providerId="ADAL" clId="{B2E2206C-98C1-42BC-A0E7-D15ABD6CD87C}" dt="2026-07-23T16:07:51.911" v="195"/>
        <pc:sldMkLst>
          <pc:docMk/>
          <pc:sldMk cId="379657545" sldId="2147480864"/>
        </pc:sldMkLst>
        <pc:spChg chg="mod">
          <ac:chgData name="Rahaf Hakimeh" userId="5d407a7e-ca8b-4097-9884-0184707c77e2" providerId="ADAL" clId="{B2E2206C-98C1-42BC-A0E7-D15ABD6CD87C}" dt="2026-07-23T16:07:51.911" v="195"/>
          <ac:spMkLst>
            <pc:docMk/>
            <pc:sldMk cId="379657545" sldId="2147480864"/>
            <ac:spMk id="2" creationId="{CB73C649-6445-3D06-2382-CD724D8106AC}"/>
          </ac:spMkLst>
        </pc:spChg>
      </pc:sldChg>
      <pc:sldMasterChg chg="delSldLayout">
        <pc:chgData name="Rahaf Hakimeh" userId="5d407a7e-ca8b-4097-9884-0184707c77e2" providerId="ADAL" clId="{B2E2206C-98C1-42BC-A0E7-D15ABD6CD87C}" dt="2026-07-23T16:07:54.532" v="196" actId="47"/>
        <pc:sldMasterMkLst>
          <pc:docMk/>
          <pc:sldMasterMk cId="1987600737" sldId="2147483663"/>
        </pc:sldMasterMkLst>
        <pc:sldLayoutChg chg="del">
          <pc:chgData name="Rahaf Hakimeh" userId="5d407a7e-ca8b-4097-9884-0184707c77e2" providerId="ADAL" clId="{B2E2206C-98C1-42BC-A0E7-D15ABD6CD87C}" dt="2026-07-23T16:07:54.532" v="196" actId="47"/>
          <pc:sldLayoutMkLst>
            <pc:docMk/>
            <pc:sldMasterMk cId="1987600737" sldId="2147483663"/>
            <pc:sldLayoutMk cId="4096876645" sldId="2147483677"/>
          </pc:sldLayoutMkLst>
        </pc:sldLayoutChg>
      </pc:sldMasterChg>
    </pc:docChg>
  </pc:docChgLst>
  <pc:docChgLst>
    <pc:chgData name="Robert Waterhouse" userId="6ec7dc76-b5d8-4927-918b-70c3134d5201" providerId="ADAL" clId="{992CD4CE-BB0D-4D83-BCDC-43661EBD288E}"/>
    <pc:docChg chg="undo redo custSel addSld delSld modSld sldOrd">
      <pc:chgData name="Robert Waterhouse" userId="6ec7dc76-b5d8-4927-918b-70c3134d5201" providerId="ADAL" clId="{992CD4CE-BB0D-4D83-BCDC-43661EBD288E}" dt="2026-07-23T17:17:38.307" v="790" actId="20577"/>
      <pc:docMkLst>
        <pc:docMk/>
      </pc:docMkLst>
      <pc:sldChg chg="modSp mod modNotesTx">
        <pc:chgData name="Robert Waterhouse" userId="6ec7dc76-b5d8-4927-918b-70c3134d5201" providerId="ADAL" clId="{992CD4CE-BB0D-4D83-BCDC-43661EBD288E}" dt="2026-07-23T17:17:38.307" v="790" actId="20577"/>
        <pc:sldMkLst>
          <pc:docMk/>
          <pc:sldMk cId="3852498486" sldId="2147480750"/>
        </pc:sldMkLst>
        <pc:cxnChg chg="mod">
          <ac:chgData name="Robert Waterhouse" userId="6ec7dc76-b5d8-4927-918b-70c3134d5201" providerId="ADAL" clId="{992CD4CE-BB0D-4D83-BCDC-43661EBD288E}" dt="2026-07-23T17:14:01.736" v="602" actId="1076"/>
          <ac:cxnSpMkLst>
            <pc:docMk/>
            <pc:sldMk cId="3852498486" sldId="2147480750"/>
            <ac:cxnSpMk id="7" creationId="{5CE213A2-9031-6C07-AF37-462D888E7458}"/>
          </ac:cxnSpMkLst>
        </pc:cxnChg>
      </pc:sldChg>
      <pc:sldChg chg="addSp delSp modSp mod modNotesTx">
        <pc:chgData name="Robert Waterhouse" userId="6ec7dc76-b5d8-4927-918b-70c3134d5201" providerId="ADAL" clId="{992CD4CE-BB0D-4D83-BCDC-43661EBD288E}" dt="2026-06-25T22:37:44.752" v="601" actId="1076"/>
        <pc:sldMkLst>
          <pc:docMk/>
          <pc:sldMk cId="2960776344" sldId="2147480770"/>
        </pc:sldMkLst>
        <pc:spChg chg="add del">
          <ac:chgData name="Robert Waterhouse" userId="6ec7dc76-b5d8-4927-918b-70c3134d5201" providerId="ADAL" clId="{992CD4CE-BB0D-4D83-BCDC-43661EBD288E}" dt="2026-06-25T22:34:47.820" v="422" actId="478"/>
          <ac:spMkLst>
            <pc:docMk/>
            <pc:sldMk cId="2960776344" sldId="2147480770"/>
            <ac:spMk id="4" creationId="{FD81D32B-444D-B1BD-767B-E2BC91921705}"/>
          </ac:spMkLst>
        </pc:spChg>
        <pc:spChg chg="mod">
          <ac:chgData name="Robert Waterhouse" userId="6ec7dc76-b5d8-4927-918b-70c3134d5201" providerId="ADAL" clId="{992CD4CE-BB0D-4D83-BCDC-43661EBD288E}" dt="2026-06-25T22:37:44.752" v="601" actId="1076"/>
          <ac:spMkLst>
            <pc:docMk/>
            <pc:sldMk cId="2960776344" sldId="2147480770"/>
            <ac:spMk id="5" creationId="{833957D3-F14E-11CA-A106-78C2AF383AEF}"/>
          </ac:spMkLst>
        </pc:spChg>
        <pc:spChg chg="mod">
          <ac:chgData name="Robert Waterhouse" userId="6ec7dc76-b5d8-4927-918b-70c3134d5201" providerId="ADAL" clId="{992CD4CE-BB0D-4D83-BCDC-43661EBD288E}" dt="2026-06-25T22:35:16.297" v="434" actId="20577"/>
          <ac:spMkLst>
            <pc:docMk/>
            <pc:sldMk cId="2960776344" sldId="2147480770"/>
            <ac:spMk id="9" creationId="{FEED371A-FBC8-D1D7-7071-1D022FE309DB}"/>
          </ac:spMkLst>
        </pc:spChg>
        <pc:spChg chg="mod">
          <ac:chgData name="Robert Waterhouse" userId="6ec7dc76-b5d8-4927-918b-70c3134d5201" providerId="ADAL" clId="{992CD4CE-BB0D-4D83-BCDC-43661EBD288E}" dt="2026-06-25T22:35:25.011" v="438" actId="20577"/>
          <ac:spMkLst>
            <pc:docMk/>
            <pc:sldMk cId="2960776344" sldId="2147480770"/>
            <ac:spMk id="13" creationId="{E15101B2-47BA-7AAA-032E-6DA50C76E3D5}"/>
          </ac:spMkLst>
        </pc:spChg>
        <pc:spChg chg="mod">
          <ac:chgData name="Robert Waterhouse" userId="6ec7dc76-b5d8-4927-918b-70c3134d5201" providerId="ADAL" clId="{992CD4CE-BB0D-4D83-BCDC-43661EBD288E}" dt="2026-06-25T22:37:03.750" v="584" actId="5793"/>
          <ac:spMkLst>
            <pc:docMk/>
            <pc:sldMk cId="2960776344" sldId="2147480770"/>
            <ac:spMk id="18" creationId="{D5DC3C44-5D22-84CC-E2D4-5B8C850BC6AC}"/>
          </ac:spMkLst>
        </pc:spChg>
        <pc:picChg chg="add del">
          <ac:chgData name="Robert Waterhouse" userId="6ec7dc76-b5d8-4927-918b-70c3134d5201" providerId="ADAL" clId="{992CD4CE-BB0D-4D83-BCDC-43661EBD288E}" dt="2026-06-25T22:34:54.667" v="428" actId="478"/>
          <ac:picMkLst>
            <pc:docMk/>
            <pc:sldMk cId="2960776344" sldId="2147480770"/>
            <ac:picMk id="2" creationId="{22F617E8-F94C-8347-E25B-BF0D610432B4}"/>
          </ac:picMkLst>
        </pc:picChg>
        <pc:picChg chg="add del">
          <ac:chgData name="Robert Waterhouse" userId="6ec7dc76-b5d8-4927-918b-70c3134d5201" providerId="ADAL" clId="{992CD4CE-BB0D-4D83-BCDC-43661EBD288E}" dt="2026-06-25T22:34:48.382" v="423" actId="478"/>
          <ac:picMkLst>
            <pc:docMk/>
            <pc:sldMk cId="2960776344" sldId="2147480770"/>
            <ac:picMk id="7" creationId="{34DCCBD9-D24C-B093-98A0-23F47D08A048}"/>
          </ac:picMkLst>
        </pc:picChg>
      </pc:sldChg>
      <pc:sldChg chg="addSp delSp modSp mod">
        <pc:chgData name="Robert Waterhouse" userId="6ec7dc76-b5d8-4927-918b-70c3134d5201" providerId="ADAL" clId="{992CD4CE-BB0D-4D83-BCDC-43661EBD288E}" dt="2026-06-25T22:30:11.746" v="245" actId="14100"/>
        <pc:sldMkLst>
          <pc:docMk/>
          <pc:sldMk cId="2033821326" sldId="2147480836"/>
        </pc:sldMkLst>
        <pc:picChg chg="add mod">
          <ac:chgData name="Robert Waterhouse" userId="6ec7dc76-b5d8-4927-918b-70c3134d5201" providerId="ADAL" clId="{992CD4CE-BB0D-4D83-BCDC-43661EBD288E}" dt="2026-06-25T22:30:11.746" v="245" actId="14100"/>
          <ac:picMkLst>
            <pc:docMk/>
            <pc:sldMk cId="2033821326" sldId="2147480836"/>
            <ac:picMk id="6" creationId="{D41C1328-CB3A-7269-5B75-7EED51724C77}"/>
          </ac:picMkLst>
        </pc:picChg>
      </pc:sldChg>
      <pc:sldChg chg="modSp mod">
        <pc:chgData name="Robert Waterhouse" userId="6ec7dc76-b5d8-4927-918b-70c3134d5201" providerId="ADAL" clId="{992CD4CE-BB0D-4D83-BCDC-43661EBD288E}" dt="2026-06-23T16:11:30.012" v="239" actId="14100"/>
        <pc:sldMkLst>
          <pc:docMk/>
          <pc:sldMk cId="4073387104" sldId="2147480846"/>
        </pc:sldMkLst>
        <pc:spChg chg="mod">
          <ac:chgData name="Robert Waterhouse" userId="6ec7dc76-b5d8-4927-918b-70c3134d5201" providerId="ADAL" clId="{992CD4CE-BB0D-4D83-BCDC-43661EBD288E}" dt="2026-06-23T16:11:00.892" v="233" actId="14100"/>
          <ac:spMkLst>
            <pc:docMk/>
            <pc:sldMk cId="4073387104" sldId="2147480846"/>
            <ac:spMk id="2" creationId="{320EB6CF-EDFA-773C-6A84-701674FA4D12}"/>
          </ac:spMkLst>
        </pc:spChg>
        <pc:spChg chg="mod">
          <ac:chgData name="Robert Waterhouse" userId="6ec7dc76-b5d8-4927-918b-70c3134d5201" providerId="ADAL" clId="{992CD4CE-BB0D-4D83-BCDC-43661EBD288E}" dt="2026-06-23T16:11:30.012" v="239" actId="14100"/>
          <ac:spMkLst>
            <pc:docMk/>
            <pc:sldMk cId="4073387104" sldId="2147480846"/>
            <ac:spMk id="19" creationId="{15C512CB-8783-6B66-43BC-1E498668843C}"/>
          </ac:spMkLst>
        </pc:spChg>
        <pc:spChg chg="mod">
          <ac:chgData name="Robert Waterhouse" userId="6ec7dc76-b5d8-4927-918b-70c3134d5201" providerId="ADAL" clId="{992CD4CE-BB0D-4D83-BCDC-43661EBD288E}" dt="2026-06-23T16:11:23.760" v="237" actId="14100"/>
          <ac:spMkLst>
            <pc:docMk/>
            <pc:sldMk cId="4073387104" sldId="2147480846"/>
            <ac:spMk id="20" creationId="{F0E10521-969B-F643-E2D9-9C1AC8F05362}"/>
          </ac:spMkLst>
        </pc:spChg>
        <pc:graphicFrameChg chg="modGraphic">
          <ac:chgData name="Robert Waterhouse" userId="6ec7dc76-b5d8-4927-918b-70c3134d5201" providerId="ADAL" clId="{992CD4CE-BB0D-4D83-BCDC-43661EBD288E}" dt="2026-06-23T16:10:47.228" v="232" actId="20577"/>
          <ac:graphicFrameMkLst>
            <pc:docMk/>
            <pc:sldMk cId="4073387104" sldId="2147480846"/>
            <ac:graphicFrameMk id="8" creationId="{788DEFFA-8CCB-0135-A61C-618FF130A9DF}"/>
          </ac:graphicFrameMkLst>
        </pc:graphicFrameChg>
      </pc:sldChg>
      <pc:sldChg chg="addSp delSp modSp mod modNotesTx">
        <pc:chgData name="Robert Waterhouse" userId="6ec7dc76-b5d8-4927-918b-70c3134d5201" providerId="ADAL" clId="{992CD4CE-BB0D-4D83-BCDC-43661EBD288E}" dt="2026-06-25T22:31:15.394" v="307" actId="1076"/>
        <pc:sldMkLst>
          <pc:docMk/>
          <pc:sldMk cId="2645001900" sldId="2147480850"/>
        </pc:sldMkLst>
        <pc:spChg chg="mod">
          <ac:chgData name="Robert Waterhouse" userId="6ec7dc76-b5d8-4927-918b-70c3134d5201" providerId="ADAL" clId="{992CD4CE-BB0D-4D83-BCDC-43661EBD288E}" dt="2026-06-25T22:31:15.394" v="307" actId="1076"/>
          <ac:spMkLst>
            <pc:docMk/>
            <pc:sldMk cId="2645001900" sldId="2147480850"/>
            <ac:spMk id="4" creationId="{062856A9-E6FE-CF37-52F9-3EE9EE155D3E}"/>
          </ac:spMkLst>
        </pc:spChg>
      </pc:sldChg>
      <pc:sldChg chg="addSp modSp mod modNotesTx">
        <pc:chgData name="Robert Waterhouse" userId="6ec7dc76-b5d8-4927-918b-70c3134d5201" providerId="ADAL" clId="{992CD4CE-BB0D-4D83-BCDC-43661EBD288E}" dt="2026-06-25T22:34:51.044" v="426" actId="1076"/>
        <pc:sldMkLst>
          <pc:docMk/>
          <pc:sldMk cId="4145548967" sldId="2147480852"/>
        </pc:sldMkLst>
        <pc:spChg chg="add mod">
          <ac:chgData name="Robert Waterhouse" userId="6ec7dc76-b5d8-4927-918b-70c3134d5201" providerId="ADAL" clId="{992CD4CE-BB0D-4D83-BCDC-43661EBD288E}" dt="2026-06-25T22:34:51.044" v="426" actId="1076"/>
          <ac:spMkLst>
            <pc:docMk/>
            <pc:sldMk cId="4145548967" sldId="2147480852"/>
            <ac:spMk id="2" creationId="{281C4066-BCF1-34B3-C105-99CA33A8A06C}"/>
          </ac:spMkLst>
        </pc:spChg>
      </pc:sldChg>
      <pc:sldChg chg="add">
        <pc:chgData name="Robert Waterhouse" userId="6ec7dc76-b5d8-4927-918b-70c3134d5201" providerId="ADAL" clId="{992CD4CE-BB0D-4D83-BCDC-43661EBD288E}" dt="2026-07-23T17:15:08.283" v="603"/>
        <pc:sldMkLst>
          <pc:docMk/>
          <pc:sldMk cId="667340785" sldId="2147480861"/>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DFFF8C-1312-4335-A65E-CD28E981CA9E}" type="doc">
      <dgm:prSet loTypeId="urn:microsoft.com/office/officeart/2005/8/layout/chevronAccent+Icon" loCatId="process" qsTypeId="urn:microsoft.com/office/officeart/2005/8/quickstyle/simple1" qsCatId="simple" csTypeId="urn:microsoft.com/office/officeart/2005/8/colors/accent1_2" csCatId="accent1" phldr="1"/>
      <dgm:spPr/>
      <dgm:t>
        <a:bodyPr/>
        <a:lstStyle/>
        <a:p>
          <a:endParaRPr lang="en-CA"/>
        </a:p>
      </dgm:t>
    </dgm:pt>
    <dgm:pt modelId="{E7B6DA1B-6757-4FBE-A1D4-8C384EB36EAB}">
      <dgm:prSet phldrT="[Text]" phldr="0"/>
      <dgm:spPr/>
      <dgm:t>
        <a:bodyPr/>
        <a:lstStyle/>
        <a:p>
          <a:r>
            <a:rPr lang="en-CA">
              <a:solidFill>
                <a:schemeClr val="accent6"/>
              </a:solidFill>
            </a:rPr>
            <a:t>SIF Def</a:t>
          </a:r>
        </a:p>
      </dgm:t>
    </dgm:pt>
    <dgm:pt modelId="{137D287E-928C-4377-A447-BDD54C55C67B}" type="parTrans" cxnId="{F522EC79-5A5A-474B-BD9A-601A3ABEFC47}">
      <dgm:prSet/>
      <dgm:spPr/>
      <dgm:t>
        <a:bodyPr/>
        <a:lstStyle/>
        <a:p>
          <a:endParaRPr lang="en-CA"/>
        </a:p>
      </dgm:t>
    </dgm:pt>
    <dgm:pt modelId="{56F43247-39CC-419B-8BB8-03E12604E25D}" type="sibTrans" cxnId="{F522EC79-5A5A-474B-BD9A-601A3ABEFC47}">
      <dgm:prSet/>
      <dgm:spPr/>
      <dgm:t>
        <a:bodyPr/>
        <a:lstStyle/>
        <a:p>
          <a:endParaRPr lang="en-CA"/>
        </a:p>
      </dgm:t>
    </dgm:pt>
    <dgm:pt modelId="{17701283-3319-45A4-900C-9903F568A91A}">
      <dgm:prSet phldrT="[Text]" phldr="0"/>
      <dgm:spPr/>
      <dgm:t>
        <a:bodyPr/>
        <a:lstStyle/>
        <a:p>
          <a:r>
            <a:rPr lang="en-CA">
              <a:solidFill>
                <a:schemeClr val="accent6"/>
              </a:solidFill>
            </a:rPr>
            <a:t>SIF Metrics</a:t>
          </a:r>
        </a:p>
      </dgm:t>
    </dgm:pt>
    <dgm:pt modelId="{DCE59555-2CF0-4AF0-A601-7C674AAC7F9D}" type="parTrans" cxnId="{9EBB6762-F78E-4B79-BA2C-7329307E6572}">
      <dgm:prSet/>
      <dgm:spPr/>
      <dgm:t>
        <a:bodyPr/>
        <a:lstStyle/>
        <a:p>
          <a:endParaRPr lang="en-CA"/>
        </a:p>
      </dgm:t>
    </dgm:pt>
    <dgm:pt modelId="{E1B76F35-4D65-435C-B6F8-FD21E3DB41DC}" type="sibTrans" cxnId="{9EBB6762-F78E-4B79-BA2C-7329307E6572}">
      <dgm:prSet/>
      <dgm:spPr/>
      <dgm:t>
        <a:bodyPr/>
        <a:lstStyle/>
        <a:p>
          <a:endParaRPr lang="en-CA"/>
        </a:p>
      </dgm:t>
    </dgm:pt>
    <dgm:pt modelId="{3977FF6A-A6AF-4883-893B-19C204A91F91}">
      <dgm:prSet phldrT="[Text]" phldr="0"/>
      <dgm:spPr/>
      <dgm:t>
        <a:bodyPr/>
        <a:lstStyle/>
        <a:p>
          <a:r>
            <a:rPr lang="en-CA">
              <a:solidFill>
                <a:schemeClr val="accent6"/>
              </a:solidFill>
            </a:rPr>
            <a:t>SIF Sharing, Learning &amp; Prevention</a:t>
          </a:r>
        </a:p>
      </dgm:t>
    </dgm:pt>
    <dgm:pt modelId="{AAA465AC-D56E-4872-928F-28DBD4655A24}" type="parTrans" cxnId="{84A1697A-BC24-44F9-BA42-B2B29693CEB1}">
      <dgm:prSet/>
      <dgm:spPr/>
      <dgm:t>
        <a:bodyPr/>
        <a:lstStyle/>
        <a:p>
          <a:endParaRPr lang="en-CA"/>
        </a:p>
      </dgm:t>
    </dgm:pt>
    <dgm:pt modelId="{9BDD9681-C2F4-4ED0-80D8-69287EB380AD}" type="sibTrans" cxnId="{84A1697A-BC24-44F9-BA42-B2B29693CEB1}">
      <dgm:prSet/>
      <dgm:spPr/>
      <dgm:t>
        <a:bodyPr/>
        <a:lstStyle/>
        <a:p>
          <a:endParaRPr lang="en-CA"/>
        </a:p>
      </dgm:t>
    </dgm:pt>
    <dgm:pt modelId="{24B892BC-EA39-405B-B1F2-F441FD6E9059}" type="pres">
      <dgm:prSet presAssocID="{9EDFFF8C-1312-4335-A65E-CD28E981CA9E}" presName="Name0" presStyleCnt="0">
        <dgm:presLayoutVars>
          <dgm:dir/>
          <dgm:resizeHandles val="exact"/>
        </dgm:presLayoutVars>
      </dgm:prSet>
      <dgm:spPr/>
    </dgm:pt>
    <dgm:pt modelId="{BF6D1A46-06B4-4904-B057-018E94FB7BBF}" type="pres">
      <dgm:prSet presAssocID="{E7B6DA1B-6757-4FBE-A1D4-8C384EB36EAB}" presName="composite" presStyleCnt="0"/>
      <dgm:spPr/>
    </dgm:pt>
    <dgm:pt modelId="{DFD35FBA-4091-44EC-8E67-1F7415BB257C}" type="pres">
      <dgm:prSet presAssocID="{E7B6DA1B-6757-4FBE-A1D4-8C384EB36EAB}" presName="bgChev" presStyleLbl="node1" presStyleIdx="0" presStyleCnt="3"/>
      <dgm:spPr>
        <a:ln>
          <a:solidFill>
            <a:srgbClr val="005D9C"/>
          </a:solidFill>
        </a:ln>
      </dgm:spPr>
    </dgm:pt>
    <dgm:pt modelId="{7B4E806E-8744-4973-87D2-6DFA56A4B1C0}" type="pres">
      <dgm:prSet presAssocID="{E7B6DA1B-6757-4FBE-A1D4-8C384EB36EAB}" presName="txNode" presStyleLbl="fgAcc1" presStyleIdx="0" presStyleCnt="3">
        <dgm:presLayoutVars>
          <dgm:bulletEnabled val="1"/>
        </dgm:presLayoutVars>
      </dgm:prSet>
      <dgm:spPr/>
    </dgm:pt>
    <dgm:pt modelId="{7DFCEE53-8269-48E4-96F3-08B5FC86C112}" type="pres">
      <dgm:prSet presAssocID="{56F43247-39CC-419B-8BB8-03E12604E25D}" presName="compositeSpace" presStyleCnt="0"/>
      <dgm:spPr/>
    </dgm:pt>
    <dgm:pt modelId="{C260E8B1-5A31-4BD3-84FD-73EE3D172581}" type="pres">
      <dgm:prSet presAssocID="{17701283-3319-45A4-900C-9903F568A91A}" presName="composite" presStyleCnt="0"/>
      <dgm:spPr/>
    </dgm:pt>
    <dgm:pt modelId="{D7799465-AB5F-4F78-9D56-C5CF5CFAE904}" type="pres">
      <dgm:prSet presAssocID="{17701283-3319-45A4-900C-9903F568A91A}" presName="bgChev" presStyleLbl="node1" presStyleIdx="1" presStyleCnt="3"/>
      <dgm:spPr/>
    </dgm:pt>
    <dgm:pt modelId="{F2FAAC58-F9DA-4202-A821-2FAF4734F618}" type="pres">
      <dgm:prSet presAssocID="{17701283-3319-45A4-900C-9903F568A91A}" presName="txNode" presStyleLbl="fgAcc1" presStyleIdx="1" presStyleCnt="3">
        <dgm:presLayoutVars>
          <dgm:bulletEnabled val="1"/>
        </dgm:presLayoutVars>
      </dgm:prSet>
      <dgm:spPr/>
    </dgm:pt>
    <dgm:pt modelId="{39807BAE-4D60-437F-8C0C-62BEE38A1B1E}" type="pres">
      <dgm:prSet presAssocID="{E1B76F35-4D65-435C-B6F8-FD21E3DB41DC}" presName="compositeSpace" presStyleCnt="0"/>
      <dgm:spPr/>
    </dgm:pt>
    <dgm:pt modelId="{37E801CD-6AED-4BDA-ADB2-BB74C97664FA}" type="pres">
      <dgm:prSet presAssocID="{3977FF6A-A6AF-4883-893B-19C204A91F91}" presName="composite" presStyleCnt="0"/>
      <dgm:spPr/>
    </dgm:pt>
    <dgm:pt modelId="{0A387E72-10B6-4A62-BBEA-81540327BEF3}" type="pres">
      <dgm:prSet presAssocID="{3977FF6A-A6AF-4883-893B-19C204A91F91}" presName="bgChev" presStyleLbl="node1" presStyleIdx="2" presStyleCnt="3"/>
      <dgm:spPr/>
    </dgm:pt>
    <dgm:pt modelId="{BE7E9A64-EA1D-4536-8A1A-71EE5FED8548}" type="pres">
      <dgm:prSet presAssocID="{3977FF6A-A6AF-4883-893B-19C204A91F91}" presName="txNode" presStyleLbl="fgAcc1" presStyleIdx="2" presStyleCnt="3">
        <dgm:presLayoutVars>
          <dgm:bulletEnabled val="1"/>
        </dgm:presLayoutVars>
      </dgm:prSet>
      <dgm:spPr/>
    </dgm:pt>
  </dgm:ptLst>
  <dgm:cxnLst>
    <dgm:cxn modelId="{4B18DB3D-A49F-40EC-8385-5E3892EA061C}" type="presOf" srcId="{3977FF6A-A6AF-4883-893B-19C204A91F91}" destId="{BE7E9A64-EA1D-4536-8A1A-71EE5FED8548}" srcOrd="0" destOrd="0" presId="urn:microsoft.com/office/officeart/2005/8/layout/chevronAccent+Icon"/>
    <dgm:cxn modelId="{677DDB5D-654B-426E-A07C-5A8130A4FBD0}" type="presOf" srcId="{E7B6DA1B-6757-4FBE-A1D4-8C384EB36EAB}" destId="{7B4E806E-8744-4973-87D2-6DFA56A4B1C0}" srcOrd="0" destOrd="0" presId="urn:microsoft.com/office/officeart/2005/8/layout/chevronAccent+Icon"/>
    <dgm:cxn modelId="{9EBB6762-F78E-4B79-BA2C-7329307E6572}" srcId="{9EDFFF8C-1312-4335-A65E-CD28E981CA9E}" destId="{17701283-3319-45A4-900C-9903F568A91A}" srcOrd="1" destOrd="0" parTransId="{DCE59555-2CF0-4AF0-A601-7C674AAC7F9D}" sibTransId="{E1B76F35-4D65-435C-B6F8-FD21E3DB41DC}"/>
    <dgm:cxn modelId="{F522EC79-5A5A-474B-BD9A-601A3ABEFC47}" srcId="{9EDFFF8C-1312-4335-A65E-CD28E981CA9E}" destId="{E7B6DA1B-6757-4FBE-A1D4-8C384EB36EAB}" srcOrd="0" destOrd="0" parTransId="{137D287E-928C-4377-A447-BDD54C55C67B}" sibTransId="{56F43247-39CC-419B-8BB8-03E12604E25D}"/>
    <dgm:cxn modelId="{84A1697A-BC24-44F9-BA42-B2B29693CEB1}" srcId="{9EDFFF8C-1312-4335-A65E-CD28E981CA9E}" destId="{3977FF6A-A6AF-4883-893B-19C204A91F91}" srcOrd="2" destOrd="0" parTransId="{AAA465AC-D56E-4872-928F-28DBD4655A24}" sibTransId="{9BDD9681-C2F4-4ED0-80D8-69287EB380AD}"/>
    <dgm:cxn modelId="{AE625BC5-55D3-4CDA-BE1D-0D872A74105F}" type="presOf" srcId="{17701283-3319-45A4-900C-9903F568A91A}" destId="{F2FAAC58-F9DA-4202-A821-2FAF4734F618}" srcOrd="0" destOrd="0" presId="urn:microsoft.com/office/officeart/2005/8/layout/chevronAccent+Icon"/>
    <dgm:cxn modelId="{3B8869DE-936F-4150-AD51-5749947B20E6}" type="presOf" srcId="{9EDFFF8C-1312-4335-A65E-CD28E981CA9E}" destId="{24B892BC-EA39-405B-B1F2-F441FD6E9059}" srcOrd="0" destOrd="0" presId="urn:microsoft.com/office/officeart/2005/8/layout/chevronAccent+Icon"/>
    <dgm:cxn modelId="{278FF42A-D0B7-4B4E-8460-0F86FE2FB47A}" type="presParOf" srcId="{24B892BC-EA39-405B-B1F2-F441FD6E9059}" destId="{BF6D1A46-06B4-4904-B057-018E94FB7BBF}" srcOrd="0" destOrd="0" presId="urn:microsoft.com/office/officeart/2005/8/layout/chevronAccent+Icon"/>
    <dgm:cxn modelId="{80732330-3AD3-4D0F-8C75-4D598872D9E7}" type="presParOf" srcId="{BF6D1A46-06B4-4904-B057-018E94FB7BBF}" destId="{DFD35FBA-4091-44EC-8E67-1F7415BB257C}" srcOrd="0" destOrd="0" presId="urn:microsoft.com/office/officeart/2005/8/layout/chevronAccent+Icon"/>
    <dgm:cxn modelId="{796AD56B-4DEA-4370-B077-C629EB8648DF}" type="presParOf" srcId="{BF6D1A46-06B4-4904-B057-018E94FB7BBF}" destId="{7B4E806E-8744-4973-87D2-6DFA56A4B1C0}" srcOrd="1" destOrd="0" presId="urn:microsoft.com/office/officeart/2005/8/layout/chevronAccent+Icon"/>
    <dgm:cxn modelId="{469CAE08-12E3-4F97-8903-90ED5B15BCF1}" type="presParOf" srcId="{24B892BC-EA39-405B-B1F2-F441FD6E9059}" destId="{7DFCEE53-8269-48E4-96F3-08B5FC86C112}" srcOrd="1" destOrd="0" presId="urn:microsoft.com/office/officeart/2005/8/layout/chevronAccent+Icon"/>
    <dgm:cxn modelId="{F14334D7-F27B-4A22-A398-5E293FF2DFDB}" type="presParOf" srcId="{24B892BC-EA39-405B-B1F2-F441FD6E9059}" destId="{C260E8B1-5A31-4BD3-84FD-73EE3D172581}" srcOrd="2" destOrd="0" presId="urn:microsoft.com/office/officeart/2005/8/layout/chevronAccent+Icon"/>
    <dgm:cxn modelId="{C715F56C-5F15-4C4D-94E8-1401E4D63BA1}" type="presParOf" srcId="{C260E8B1-5A31-4BD3-84FD-73EE3D172581}" destId="{D7799465-AB5F-4F78-9D56-C5CF5CFAE904}" srcOrd="0" destOrd="0" presId="urn:microsoft.com/office/officeart/2005/8/layout/chevronAccent+Icon"/>
    <dgm:cxn modelId="{648A4BA5-A182-4746-A70B-8C1DCDBBDDE8}" type="presParOf" srcId="{C260E8B1-5A31-4BD3-84FD-73EE3D172581}" destId="{F2FAAC58-F9DA-4202-A821-2FAF4734F618}" srcOrd="1" destOrd="0" presId="urn:microsoft.com/office/officeart/2005/8/layout/chevronAccent+Icon"/>
    <dgm:cxn modelId="{475B7C6A-7DD3-4645-9353-68220801626C}" type="presParOf" srcId="{24B892BC-EA39-405B-B1F2-F441FD6E9059}" destId="{39807BAE-4D60-437F-8C0C-62BEE38A1B1E}" srcOrd="3" destOrd="0" presId="urn:microsoft.com/office/officeart/2005/8/layout/chevronAccent+Icon"/>
    <dgm:cxn modelId="{BC151F68-D8DC-4BD6-B9F1-82A35CB43E5D}" type="presParOf" srcId="{24B892BC-EA39-405B-B1F2-F441FD6E9059}" destId="{37E801CD-6AED-4BDA-ADB2-BB74C97664FA}" srcOrd="4" destOrd="0" presId="urn:microsoft.com/office/officeart/2005/8/layout/chevronAccent+Icon"/>
    <dgm:cxn modelId="{A9030CA5-6675-434F-8712-D94C08930162}" type="presParOf" srcId="{37E801CD-6AED-4BDA-ADB2-BB74C97664FA}" destId="{0A387E72-10B6-4A62-BBEA-81540327BEF3}" srcOrd="0" destOrd="0" presId="urn:microsoft.com/office/officeart/2005/8/layout/chevronAccent+Icon"/>
    <dgm:cxn modelId="{28C5E61A-04F5-4B24-9217-D374B193AE79}" type="presParOf" srcId="{37E801CD-6AED-4BDA-ADB2-BB74C97664FA}" destId="{BE7E9A64-EA1D-4536-8A1A-71EE5FED8548}" srcOrd="1" destOrd="0" presId="urn:microsoft.com/office/officeart/2005/8/layout/chevronAccen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EDFFF8C-1312-4335-A65E-CD28E981CA9E}" type="doc">
      <dgm:prSet loTypeId="urn:microsoft.com/office/officeart/2005/8/layout/chevronAccent+Icon" loCatId="process" qsTypeId="urn:microsoft.com/office/officeart/2005/8/quickstyle/simple1" qsCatId="simple" csTypeId="urn:microsoft.com/office/officeart/2005/8/colors/accent1_2" csCatId="accent1" phldr="1"/>
      <dgm:spPr/>
      <dgm:t>
        <a:bodyPr/>
        <a:lstStyle/>
        <a:p>
          <a:endParaRPr lang="en-CA"/>
        </a:p>
      </dgm:t>
    </dgm:pt>
    <dgm:pt modelId="{E7B6DA1B-6757-4FBE-A1D4-8C384EB36EAB}">
      <dgm:prSet phldrT="[Text]" phldr="0"/>
      <dgm:spPr/>
      <dgm:t>
        <a:bodyPr/>
        <a:lstStyle/>
        <a:p>
          <a:r>
            <a:rPr lang="en-CA">
              <a:solidFill>
                <a:schemeClr val="accent6"/>
              </a:solidFill>
            </a:rPr>
            <a:t>SIF Def</a:t>
          </a:r>
        </a:p>
      </dgm:t>
    </dgm:pt>
    <dgm:pt modelId="{137D287E-928C-4377-A447-BDD54C55C67B}" type="parTrans" cxnId="{F522EC79-5A5A-474B-BD9A-601A3ABEFC47}">
      <dgm:prSet/>
      <dgm:spPr/>
      <dgm:t>
        <a:bodyPr/>
        <a:lstStyle/>
        <a:p>
          <a:endParaRPr lang="en-CA"/>
        </a:p>
      </dgm:t>
    </dgm:pt>
    <dgm:pt modelId="{56F43247-39CC-419B-8BB8-03E12604E25D}" type="sibTrans" cxnId="{F522EC79-5A5A-474B-BD9A-601A3ABEFC47}">
      <dgm:prSet/>
      <dgm:spPr/>
      <dgm:t>
        <a:bodyPr/>
        <a:lstStyle/>
        <a:p>
          <a:endParaRPr lang="en-CA"/>
        </a:p>
      </dgm:t>
    </dgm:pt>
    <dgm:pt modelId="{17701283-3319-45A4-900C-9903F568A91A}">
      <dgm:prSet phldrT="[Text]" phldr="0"/>
      <dgm:spPr/>
      <dgm:t>
        <a:bodyPr/>
        <a:lstStyle/>
        <a:p>
          <a:r>
            <a:rPr lang="en-CA">
              <a:solidFill>
                <a:schemeClr val="accent6"/>
              </a:solidFill>
            </a:rPr>
            <a:t>SIF Metrics</a:t>
          </a:r>
        </a:p>
      </dgm:t>
    </dgm:pt>
    <dgm:pt modelId="{DCE59555-2CF0-4AF0-A601-7C674AAC7F9D}" type="parTrans" cxnId="{9EBB6762-F78E-4B79-BA2C-7329307E6572}">
      <dgm:prSet/>
      <dgm:spPr/>
      <dgm:t>
        <a:bodyPr/>
        <a:lstStyle/>
        <a:p>
          <a:endParaRPr lang="en-CA"/>
        </a:p>
      </dgm:t>
    </dgm:pt>
    <dgm:pt modelId="{E1B76F35-4D65-435C-B6F8-FD21E3DB41DC}" type="sibTrans" cxnId="{9EBB6762-F78E-4B79-BA2C-7329307E6572}">
      <dgm:prSet/>
      <dgm:spPr/>
      <dgm:t>
        <a:bodyPr/>
        <a:lstStyle/>
        <a:p>
          <a:endParaRPr lang="en-CA"/>
        </a:p>
      </dgm:t>
    </dgm:pt>
    <dgm:pt modelId="{3977FF6A-A6AF-4883-893B-19C204A91F91}">
      <dgm:prSet phldrT="[Text]" phldr="0"/>
      <dgm:spPr/>
      <dgm:t>
        <a:bodyPr/>
        <a:lstStyle/>
        <a:p>
          <a:r>
            <a:rPr lang="en-CA">
              <a:solidFill>
                <a:schemeClr val="accent6"/>
              </a:solidFill>
            </a:rPr>
            <a:t>SIF Sharing, Learning &amp; Prevention</a:t>
          </a:r>
        </a:p>
      </dgm:t>
    </dgm:pt>
    <dgm:pt modelId="{AAA465AC-D56E-4872-928F-28DBD4655A24}" type="parTrans" cxnId="{84A1697A-BC24-44F9-BA42-B2B29693CEB1}">
      <dgm:prSet/>
      <dgm:spPr/>
      <dgm:t>
        <a:bodyPr/>
        <a:lstStyle/>
        <a:p>
          <a:endParaRPr lang="en-CA"/>
        </a:p>
      </dgm:t>
    </dgm:pt>
    <dgm:pt modelId="{9BDD9681-C2F4-4ED0-80D8-69287EB380AD}" type="sibTrans" cxnId="{84A1697A-BC24-44F9-BA42-B2B29693CEB1}">
      <dgm:prSet/>
      <dgm:spPr/>
      <dgm:t>
        <a:bodyPr/>
        <a:lstStyle/>
        <a:p>
          <a:endParaRPr lang="en-CA"/>
        </a:p>
      </dgm:t>
    </dgm:pt>
    <dgm:pt modelId="{24B892BC-EA39-405B-B1F2-F441FD6E9059}" type="pres">
      <dgm:prSet presAssocID="{9EDFFF8C-1312-4335-A65E-CD28E981CA9E}" presName="Name0" presStyleCnt="0">
        <dgm:presLayoutVars>
          <dgm:dir/>
          <dgm:resizeHandles val="exact"/>
        </dgm:presLayoutVars>
      </dgm:prSet>
      <dgm:spPr/>
    </dgm:pt>
    <dgm:pt modelId="{BF6D1A46-06B4-4904-B057-018E94FB7BBF}" type="pres">
      <dgm:prSet presAssocID="{E7B6DA1B-6757-4FBE-A1D4-8C384EB36EAB}" presName="composite" presStyleCnt="0"/>
      <dgm:spPr/>
    </dgm:pt>
    <dgm:pt modelId="{DFD35FBA-4091-44EC-8E67-1F7415BB257C}" type="pres">
      <dgm:prSet presAssocID="{E7B6DA1B-6757-4FBE-A1D4-8C384EB36EAB}" presName="bgChev" presStyleLbl="node1" presStyleIdx="0" presStyleCnt="3"/>
      <dgm:spPr>
        <a:ln>
          <a:solidFill>
            <a:srgbClr val="005D9C"/>
          </a:solidFill>
        </a:ln>
      </dgm:spPr>
    </dgm:pt>
    <dgm:pt modelId="{7B4E806E-8744-4973-87D2-6DFA56A4B1C0}" type="pres">
      <dgm:prSet presAssocID="{E7B6DA1B-6757-4FBE-A1D4-8C384EB36EAB}" presName="txNode" presStyleLbl="fgAcc1" presStyleIdx="0" presStyleCnt="3">
        <dgm:presLayoutVars>
          <dgm:bulletEnabled val="1"/>
        </dgm:presLayoutVars>
      </dgm:prSet>
      <dgm:spPr/>
    </dgm:pt>
    <dgm:pt modelId="{7DFCEE53-8269-48E4-96F3-08B5FC86C112}" type="pres">
      <dgm:prSet presAssocID="{56F43247-39CC-419B-8BB8-03E12604E25D}" presName="compositeSpace" presStyleCnt="0"/>
      <dgm:spPr/>
    </dgm:pt>
    <dgm:pt modelId="{C260E8B1-5A31-4BD3-84FD-73EE3D172581}" type="pres">
      <dgm:prSet presAssocID="{17701283-3319-45A4-900C-9903F568A91A}" presName="composite" presStyleCnt="0"/>
      <dgm:spPr/>
    </dgm:pt>
    <dgm:pt modelId="{D7799465-AB5F-4F78-9D56-C5CF5CFAE904}" type="pres">
      <dgm:prSet presAssocID="{17701283-3319-45A4-900C-9903F568A91A}" presName="bgChev" presStyleLbl="node1" presStyleIdx="1" presStyleCnt="3"/>
      <dgm:spPr/>
    </dgm:pt>
    <dgm:pt modelId="{F2FAAC58-F9DA-4202-A821-2FAF4734F618}" type="pres">
      <dgm:prSet presAssocID="{17701283-3319-45A4-900C-9903F568A91A}" presName="txNode" presStyleLbl="fgAcc1" presStyleIdx="1" presStyleCnt="3">
        <dgm:presLayoutVars>
          <dgm:bulletEnabled val="1"/>
        </dgm:presLayoutVars>
      </dgm:prSet>
      <dgm:spPr/>
    </dgm:pt>
    <dgm:pt modelId="{39807BAE-4D60-437F-8C0C-62BEE38A1B1E}" type="pres">
      <dgm:prSet presAssocID="{E1B76F35-4D65-435C-B6F8-FD21E3DB41DC}" presName="compositeSpace" presStyleCnt="0"/>
      <dgm:spPr/>
    </dgm:pt>
    <dgm:pt modelId="{37E801CD-6AED-4BDA-ADB2-BB74C97664FA}" type="pres">
      <dgm:prSet presAssocID="{3977FF6A-A6AF-4883-893B-19C204A91F91}" presName="composite" presStyleCnt="0"/>
      <dgm:spPr/>
    </dgm:pt>
    <dgm:pt modelId="{0A387E72-10B6-4A62-BBEA-81540327BEF3}" type="pres">
      <dgm:prSet presAssocID="{3977FF6A-A6AF-4883-893B-19C204A91F91}" presName="bgChev" presStyleLbl="node1" presStyleIdx="2" presStyleCnt="3"/>
      <dgm:spPr/>
    </dgm:pt>
    <dgm:pt modelId="{BE7E9A64-EA1D-4536-8A1A-71EE5FED8548}" type="pres">
      <dgm:prSet presAssocID="{3977FF6A-A6AF-4883-893B-19C204A91F91}" presName="txNode" presStyleLbl="fgAcc1" presStyleIdx="2" presStyleCnt="3">
        <dgm:presLayoutVars>
          <dgm:bulletEnabled val="1"/>
        </dgm:presLayoutVars>
      </dgm:prSet>
      <dgm:spPr/>
    </dgm:pt>
  </dgm:ptLst>
  <dgm:cxnLst>
    <dgm:cxn modelId="{4B18DB3D-A49F-40EC-8385-5E3892EA061C}" type="presOf" srcId="{3977FF6A-A6AF-4883-893B-19C204A91F91}" destId="{BE7E9A64-EA1D-4536-8A1A-71EE5FED8548}" srcOrd="0" destOrd="0" presId="urn:microsoft.com/office/officeart/2005/8/layout/chevronAccent+Icon"/>
    <dgm:cxn modelId="{677DDB5D-654B-426E-A07C-5A8130A4FBD0}" type="presOf" srcId="{E7B6DA1B-6757-4FBE-A1D4-8C384EB36EAB}" destId="{7B4E806E-8744-4973-87D2-6DFA56A4B1C0}" srcOrd="0" destOrd="0" presId="urn:microsoft.com/office/officeart/2005/8/layout/chevronAccent+Icon"/>
    <dgm:cxn modelId="{9EBB6762-F78E-4B79-BA2C-7329307E6572}" srcId="{9EDFFF8C-1312-4335-A65E-CD28E981CA9E}" destId="{17701283-3319-45A4-900C-9903F568A91A}" srcOrd="1" destOrd="0" parTransId="{DCE59555-2CF0-4AF0-A601-7C674AAC7F9D}" sibTransId="{E1B76F35-4D65-435C-B6F8-FD21E3DB41DC}"/>
    <dgm:cxn modelId="{F522EC79-5A5A-474B-BD9A-601A3ABEFC47}" srcId="{9EDFFF8C-1312-4335-A65E-CD28E981CA9E}" destId="{E7B6DA1B-6757-4FBE-A1D4-8C384EB36EAB}" srcOrd="0" destOrd="0" parTransId="{137D287E-928C-4377-A447-BDD54C55C67B}" sibTransId="{56F43247-39CC-419B-8BB8-03E12604E25D}"/>
    <dgm:cxn modelId="{84A1697A-BC24-44F9-BA42-B2B29693CEB1}" srcId="{9EDFFF8C-1312-4335-A65E-CD28E981CA9E}" destId="{3977FF6A-A6AF-4883-893B-19C204A91F91}" srcOrd="2" destOrd="0" parTransId="{AAA465AC-D56E-4872-928F-28DBD4655A24}" sibTransId="{9BDD9681-C2F4-4ED0-80D8-69287EB380AD}"/>
    <dgm:cxn modelId="{AE625BC5-55D3-4CDA-BE1D-0D872A74105F}" type="presOf" srcId="{17701283-3319-45A4-900C-9903F568A91A}" destId="{F2FAAC58-F9DA-4202-A821-2FAF4734F618}" srcOrd="0" destOrd="0" presId="urn:microsoft.com/office/officeart/2005/8/layout/chevronAccent+Icon"/>
    <dgm:cxn modelId="{3B8869DE-936F-4150-AD51-5749947B20E6}" type="presOf" srcId="{9EDFFF8C-1312-4335-A65E-CD28E981CA9E}" destId="{24B892BC-EA39-405B-B1F2-F441FD6E9059}" srcOrd="0" destOrd="0" presId="urn:microsoft.com/office/officeart/2005/8/layout/chevronAccent+Icon"/>
    <dgm:cxn modelId="{278FF42A-D0B7-4B4E-8460-0F86FE2FB47A}" type="presParOf" srcId="{24B892BC-EA39-405B-B1F2-F441FD6E9059}" destId="{BF6D1A46-06B4-4904-B057-018E94FB7BBF}" srcOrd="0" destOrd="0" presId="urn:microsoft.com/office/officeart/2005/8/layout/chevronAccent+Icon"/>
    <dgm:cxn modelId="{80732330-3AD3-4D0F-8C75-4D598872D9E7}" type="presParOf" srcId="{BF6D1A46-06B4-4904-B057-018E94FB7BBF}" destId="{DFD35FBA-4091-44EC-8E67-1F7415BB257C}" srcOrd="0" destOrd="0" presId="urn:microsoft.com/office/officeart/2005/8/layout/chevronAccent+Icon"/>
    <dgm:cxn modelId="{796AD56B-4DEA-4370-B077-C629EB8648DF}" type="presParOf" srcId="{BF6D1A46-06B4-4904-B057-018E94FB7BBF}" destId="{7B4E806E-8744-4973-87D2-6DFA56A4B1C0}" srcOrd="1" destOrd="0" presId="urn:microsoft.com/office/officeart/2005/8/layout/chevronAccent+Icon"/>
    <dgm:cxn modelId="{469CAE08-12E3-4F97-8903-90ED5B15BCF1}" type="presParOf" srcId="{24B892BC-EA39-405B-B1F2-F441FD6E9059}" destId="{7DFCEE53-8269-48E4-96F3-08B5FC86C112}" srcOrd="1" destOrd="0" presId="urn:microsoft.com/office/officeart/2005/8/layout/chevronAccent+Icon"/>
    <dgm:cxn modelId="{F14334D7-F27B-4A22-A398-5E293FF2DFDB}" type="presParOf" srcId="{24B892BC-EA39-405B-B1F2-F441FD6E9059}" destId="{C260E8B1-5A31-4BD3-84FD-73EE3D172581}" srcOrd="2" destOrd="0" presId="urn:microsoft.com/office/officeart/2005/8/layout/chevronAccent+Icon"/>
    <dgm:cxn modelId="{C715F56C-5F15-4C4D-94E8-1401E4D63BA1}" type="presParOf" srcId="{C260E8B1-5A31-4BD3-84FD-73EE3D172581}" destId="{D7799465-AB5F-4F78-9D56-C5CF5CFAE904}" srcOrd="0" destOrd="0" presId="urn:microsoft.com/office/officeart/2005/8/layout/chevronAccent+Icon"/>
    <dgm:cxn modelId="{648A4BA5-A182-4746-A70B-8C1DCDBBDDE8}" type="presParOf" srcId="{C260E8B1-5A31-4BD3-84FD-73EE3D172581}" destId="{F2FAAC58-F9DA-4202-A821-2FAF4734F618}" srcOrd="1" destOrd="0" presId="urn:microsoft.com/office/officeart/2005/8/layout/chevronAccent+Icon"/>
    <dgm:cxn modelId="{475B7C6A-7DD3-4645-9353-68220801626C}" type="presParOf" srcId="{24B892BC-EA39-405B-B1F2-F441FD6E9059}" destId="{39807BAE-4D60-437F-8C0C-62BEE38A1B1E}" srcOrd="3" destOrd="0" presId="urn:microsoft.com/office/officeart/2005/8/layout/chevronAccent+Icon"/>
    <dgm:cxn modelId="{BC151F68-D8DC-4BD6-B9F1-82A35CB43E5D}" type="presParOf" srcId="{24B892BC-EA39-405B-B1F2-F441FD6E9059}" destId="{37E801CD-6AED-4BDA-ADB2-BB74C97664FA}" srcOrd="4" destOrd="0" presId="urn:microsoft.com/office/officeart/2005/8/layout/chevronAccent+Icon"/>
    <dgm:cxn modelId="{A9030CA5-6675-434F-8712-D94C08930162}" type="presParOf" srcId="{37E801CD-6AED-4BDA-ADB2-BB74C97664FA}" destId="{0A387E72-10B6-4A62-BBEA-81540327BEF3}" srcOrd="0" destOrd="0" presId="urn:microsoft.com/office/officeart/2005/8/layout/chevronAccent+Icon"/>
    <dgm:cxn modelId="{28C5E61A-04F5-4B24-9217-D374B193AE79}" type="presParOf" srcId="{37E801CD-6AED-4BDA-ADB2-BB74C97664FA}" destId="{BE7E9A64-EA1D-4536-8A1A-71EE5FED8548}" srcOrd="1" destOrd="0" presId="urn:microsoft.com/office/officeart/2005/8/layout/chevronAccen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D35FBA-4091-44EC-8E67-1F7415BB257C}">
      <dsp:nvSpPr>
        <dsp:cNvPr id="0" name=""/>
        <dsp:cNvSpPr/>
      </dsp:nvSpPr>
      <dsp:spPr>
        <a:xfrm>
          <a:off x="952" y="72328"/>
          <a:ext cx="2393156" cy="923758"/>
        </a:xfrm>
        <a:prstGeom prst="chevron">
          <a:avLst>
            <a:gd name="adj" fmla="val 40000"/>
          </a:avLst>
        </a:prstGeom>
        <a:solidFill>
          <a:schemeClr val="accent1">
            <a:hueOff val="0"/>
            <a:satOff val="0"/>
            <a:lumOff val="0"/>
            <a:alphaOff val="0"/>
          </a:schemeClr>
        </a:solidFill>
        <a:ln w="19050" cap="flat" cmpd="sng" algn="ctr">
          <a:solidFill>
            <a:srgbClr val="005D9C"/>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4E806E-8744-4973-87D2-6DFA56A4B1C0}">
      <dsp:nvSpPr>
        <dsp:cNvPr id="0" name=""/>
        <dsp:cNvSpPr/>
      </dsp:nvSpPr>
      <dsp:spPr>
        <a:xfrm>
          <a:off x="639127" y="303268"/>
          <a:ext cx="2020887" cy="923758"/>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CA" sz="1600" kern="1200">
              <a:solidFill>
                <a:schemeClr val="accent6"/>
              </a:solidFill>
            </a:rPr>
            <a:t>SIF Def</a:t>
          </a:r>
        </a:p>
      </dsp:txBody>
      <dsp:txXfrm>
        <a:off x="666183" y="330324"/>
        <a:ext cx="1966775" cy="869646"/>
      </dsp:txXfrm>
    </dsp:sp>
    <dsp:sp modelId="{D7799465-AB5F-4F78-9D56-C5CF5CFAE904}">
      <dsp:nvSpPr>
        <dsp:cNvPr id="0" name=""/>
        <dsp:cNvSpPr/>
      </dsp:nvSpPr>
      <dsp:spPr>
        <a:xfrm>
          <a:off x="2734468" y="72328"/>
          <a:ext cx="2393156" cy="923758"/>
        </a:xfrm>
        <a:prstGeom prst="chevron">
          <a:avLst>
            <a:gd name="adj" fmla="val 4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FAAC58-F9DA-4202-A821-2FAF4734F618}">
      <dsp:nvSpPr>
        <dsp:cNvPr id="0" name=""/>
        <dsp:cNvSpPr/>
      </dsp:nvSpPr>
      <dsp:spPr>
        <a:xfrm>
          <a:off x="3372643" y="303268"/>
          <a:ext cx="2020887" cy="923758"/>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CA" sz="1600" kern="1200">
              <a:solidFill>
                <a:schemeClr val="accent6"/>
              </a:solidFill>
            </a:rPr>
            <a:t>SIF Metrics</a:t>
          </a:r>
        </a:p>
      </dsp:txBody>
      <dsp:txXfrm>
        <a:off x="3399699" y="330324"/>
        <a:ext cx="1966775" cy="869646"/>
      </dsp:txXfrm>
    </dsp:sp>
    <dsp:sp modelId="{0A387E72-10B6-4A62-BBEA-81540327BEF3}">
      <dsp:nvSpPr>
        <dsp:cNvPr id="0" name=""/>
        <dsp:cNvSpPr/>
      </dsp:nvSpPr>
      <dsp:spPr>
        <a:xfrm>
          <a:off x="5467985" y="72328"/>
          <a:ext cx="2393156" cy="923758"/>
        </a:xfrm>
        <a:prstGeom prst="chevron">
          <a:avLst>
            <a:gd name="adj" fmla="val 4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E7E9A64-EA1D-4536-8A1A-71EE5FED8548}">
      <dsp:nvSpPr>
        <dsp:cNvPr id="0" name=""/>
        <dsp:cNvSpPr/>
      </dsp:nvSpPr>
      <dsp:spPr>
        <a:xfrm>
          <a:off x="6106160" y="303268"/>
          <a:ext cx="2020887" cy="923758"/>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CA" sz="1600" kern="1200">
              <a:solidFill>
                <a:schemeClr val="accent6"/>
              </a:solidFill>
            </a:rPr>
            <a:t>SIF Sharing, Learning &amp; Prevention</a:t>
          </a:r>
        </a:p>
      </dsp:txBody>
      <dsp:txXfrm>
        <a:off x="6133216" y="330324"/>
        <a:ext cx="1966775" cy="8696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D35FBA-4091-44EC-8E67-1F7415BB257C}">
      <dsp:nvSpPr>
        <dsp:cNvPr id="0" name=""/>
        <dsp:cNvSpPr/>
      </dsp:nvSpPr>
      <dsp:spPr>
        <a:xfrm>
          <a:off x="952" y="72328"/>
          <a:ext cx="2393156" cy="923758"/>
        </a:xfrm>
        <a:prstGeom prst="chevron">
          <a:avLst>
            <a:gd name="adj" fmla="val 40000"/>
          </a:avLst>
        </a:prstGeom>
        <a:solidFill>
          <a:schemeClr val="accent1">
            <a:hueOff val="0"/>
            <a:satOff val="0"/>
            <a:lumOff val="0"/>
            <a:alphaOff val="0"/>
          </a:schemeClr>
        </a:solidFill>
        <a:ln w="19050" cap="flat" cmpd="sng" algn="ctr">
          <a:solidFill>
            <a:srgbClr val="005D9C"/>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4E806E-8744-4973-87D2-6DFA56A4B1C0}">
      <dsp:nvSpPr>
        <dsp:cNvPr id="0" name=""/>
        <dsp:cNvSpPr/>
      </dsp:nvSpPr>
      <dsp:spPr>
        <a:xfrm>
          <a:off x="639127" y="303268"/>
          <a:ext cx="2020887" cy="923758"/>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CA" sz="1600" kern="1200">
              <a:solidFill>
                <a:schemeClr val="accent6"/>
              </a:solidFill>
            </a:rPr>
            <a:t>SIF Def</a:t>
          </a:r>
        </a:p>
      </dsp:txBody>
      <dsp:txXfrm>
        <a:off x="666183" y="330324"/>
        <a:ext cx="1966775" cy="869646"/>
      </dsp:txXfrm>
    </dsp:sp>
    <dsp:sp modelId="{D7799465-AB5F-4F78-9D56-C5CF5CFAE904}">
      <dsp:nvSpPr>
        <dsp:cNvPr id="0" name=""/>
        <dsp:cNvSpPr/>
      </dsp:nvSpPr>
      <dsp:spPr>
        <a:xfrm>
          <a:off x="2734468" y="72328"/>
          <a:ext cx="2393156" cy="923758"/>
        </a:xfrm>
        <a:prstGeom prst="chevron">
          <a:avLst>
            <a:gd name="adj" fmla="val 4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FAAC58-F9DA-4202-A821-2FAF4734F618}">
      <dsp:nvSpPr>
        <dsp:cNvPr id="0" name=""/>
        <dsp:cNvSpPr/>
      </dsp:nvSpPr>
      <dsp:spPr>
        <a:xfrm>
          <a:off x="3372643" y="303268"/>
          <a:ext cx="2020887" cy="923758"/>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CA" sz="1600" kern="1200">
              <a:solidFill>
                <a:schemeClr val="accent6"/>
              </a:solidFill>
            </a:rPr>
            <a:t>SIF Metrics</a:t>
          </a:r>
        </a:p>
      </dsp:txBody>
      <dsp:txXfrm>
        <a:off x="3399699" y="330324"/>
        <a:ext cx="1966775" cy="869646"/>
      </dsp:txXfrm>
    </dsp:sp>
    <dsp:sp modelId="{0A387E72-10B6-4A62-BBEA-81540327BEF3}">
      <dsp:nvSpPr>
        <dsp:cNvPr id="0" name=""/>
        <dsp:cNvSpPr/>
      </dsp:nvSpPr>
      <dsp:spPr>
        <a:xfrm>
          <a:off x="5467985" y="72328"/>
          <a:ext cx="2393156" cy="923758"/>
        </a:xfrm>
        <a:prstGeom prst="chevron">
          <a:avLst>
            <a:gd name="adj" fmla="val 4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E7E9A64-EA1D-4536-8A1A-71EE5FED8548}">
      <dsp:nvSpPr>
        <dsp:cNvPr id="0" name=""/>
        <dsp:cNvSpPr/>
      </dsp:nvSpPr>
      <dsp:spPr>
        <a:xfrm>
          <a:off x="6106160" y="303268"/>
          <a:ext cx="2020887" cy="923758"/>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CA" sz="1600" kern="1200">
              <a:solidFill>
                <a:schemeClr val="accent6"/>
              </a:solidFill>
            </a:rPr>
            <a:t>SIF Sharing, Learning &amp; Prevention</a:t>
          </a:r>
        </a:p>
      </dsp:txBody>
      <dsp:txXfrm>
        <a:off x="6133216" y="330324"/>
        <a:ext cx="1966775" cy="869646"/>
      </dsp:txXfrm>
    </dsp:sp>
  </dsp:spTree>
</dsp:drawing>
</file>

<file path=ppt/diagrams/layout1.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7B48028-3144-4ECA-4591-29D699D71D27}"/>
              </a:ext>
            </a:extLst>
          </p:cNvPr>
          <p:cNvSpPr>
            <a:spLocks noGrp="1"/>
          </p:cNvSpPr>
          <p:nvPr>
            <p:ph type="hdr" sz="quarter"/>
          </p:nvPr>
        </p:nvSpPr>
        <p:spPr>
          <a:xfrm>
            <a:off x="0" y="0"/>
            <a:ext cx="3169920" cy="481727"/>
          </a:xfrm>
          <a:prstGeom prst="rect">
            <a:avLst/>
          </a:prstGeom>
        </p:spPr>
        <p:txBody>
          <a:bodyPr vert="horz" lIns="96653" tIns="48327" rIns="96653" bIns="48327" rtlCol="0"/>
          <a:lstStyle>
            <a:lvl1pPr algn="l">
              <a:defRPr sz="1200"/>
            </a:lvl1pPr>
          </a:lstStyle>
          <a:p>
            <a:endParaRPr lang="en-CA"/>
          </a:p>
        </p:txBody>
      </p:sp>
      <p:sp>
        <p:nvSpPr>
          <p:cNvPr id="3" name="Date Placeholder 2">
            <a:extLst>
              <a:ext uri="{FF2B5EF4-FFF2-40B4-BE49-F238E27FC236}">
                <a16:creationId xmlns:a16="http://schemas.microsoft.com/office/drawing/2014/main" id="{BE9B498A-CD06-6C43-08B2-40BA2ADF2D6D}"/>
              </a:ext>
            </a:extLst>
          </p:cNvPr>
          <p:cNvSpPr>
            <a:spLocks noGrp="1"/>
          </p:cNvSpPr>
          <p:nvPr>
            <p:ph type="dt" sz="quarter" idx="1"/>
          </p:nvPr>
        </p:nvSpPr>
        <p:spPr>
          <a:xfrm>
            <a:off x="4143587" y="0"/>
            <a:ext cx="3169920" cy="481727"/>
          </a:xfrm>
          <a:prstGeom prst="rect">
            <a:avLst/>
          </a:prstGeom>
        </p:spPr>
        <p:txBody>
          <a:bodyPr vert="horz" lIns="96653" tIns="48327" rIns="96653" bIns="48327" rtlCol="0"/>
          <a:lstStyle>
            <a:lvl1pPr algn="r">
              <a:defRPr sz="1200"/>
            </a:lvl1pPr>
          </a:lstStyle>
          <a:p>
            <a:fld id="{08E16CE2-254A-4CCF-AE95-6E5DC2340692}" type="datetimeFigureOut">
              <a:rPr lang="en-CA" smtClean="0"/>
              <a:t>2026-07-22</a:t>
            </a:fld>
            <a:endParaRPr lang="en-CA"/>
          </a:p>
        </p:txBody>
      </p:sp>
      <p:sp>
        <p:nvSpPr>
          <p:cNvPr id="4" name="Footer Placeholder 3">
            <a:extLst>
              <a:ext uri="{FF2B5EF4-FFF2-40B4-BE49-F238E27FC236}">
                <a16:creationId xmlns:a16="http://schemas.microsoft.com/office/drawing/2014/main" id="{0BB1D8DF-672B-91F3-1395-A010B24AB200}"/>
              </a:ext>
            </a:extLst>
          </p:cNvPr>
          <p:cNvSpPr>
            <a:spLocks noGrp="1"/>
          </p:cNvSpPr>
          <p:nvPr>
            <p:ph type="ftr" sz="quarter" idx="2"/>
          </p:nvPr>
        </p:nvSpPr>
        <p:spPr>
          <a:xfrm>
            <a:off x="0" y="9119475"/>
            <a:ext cx="3169920" cy="481726"/>
          </a:xfrm>
          <a:prstGeom prst="rect">
            <a:avLst/>
          </a:prstGeom>
        </p:spPr>
        <p:txBody>
          <a:bodyPr vert="horz" lIns="96653" tIns="48327" rIns="96653" bIns="48327" rtlCol="0" anchor="b"/>
          <a:lstStyle>
            <a:lvl1pPr algn="l">
              <a:defRPr sz="1200"/>
            </a:lvl1pPr>
          </a:lstStyle>
          <a:p>
            <a:endParaRPr lang="en-CA"/>
          </a:p>
        </p:txBody>
      </p:sp>
      <p:sp>
        <p:nvSpPr>
          <p:cNvPr id="5" name="Slide Number Placeholder 4">
            <a:extLst>
              <a:ext uri="{FF2B5EF4-FFF2-40B4-BE49-F238E27FC236}">
                <a16:creationId xmlns:a16="http://schemas.microsoft.com/office/drawing/2014/main" id="{DFA02B77-D6BC-7F69-B14A-47AA948D6E61}"/>
              </a:ext>
            </a:extLst>
          </p:cNvPr>
          <p:cNvSpPr>
            <a:spLocks noGrp="1"/>
          </p:cNvSpPr>
          <p:nvPr>
            <p:ph type="sldNum" sz="quarter" idx="3"/>
          </p:nvPr>
        </p:nvSpPr>
        <p:spPr>
          <a:xfrm>
            <a:off x="4143587" y="9119475"/>
            <a:ext cx="3169920" cy="481726"/>
          </a:xfrm>
          <a:prstGeom prst="rect">
            <a:avLst/>
          </a:prstGeom>
        </p:spPr>
        <p:txBody>
          <a:bodyPr vert="horz" lIns="96653" tIns="48327" rIns="96653" bIns="48327" rtlCol="0" anchor="b"/>
          <a:lstStyle>
            <a:lvl1pPr algn="r">
              <a:defRPr sz="1200"/>
            </a:lvl1pPr>
          </a:lstStyle>
          <a:p>
            <a:fld id="{DAEC2C7C-0436-4773-96E5-6C279256EFE1}" type="slidenum">
              <a:rPr lang="en-CA" smtClean="0"/>
              <a:t>‹#›</a:t>
            </a:fld>
            <a:endParaRPr lang="en-CA"/>
          </a:p>
        </p:txBody>
      </p:sp>
    </p:spTree>
    <p:extLst>
      <p:ext uri="{BB962C8B-B14F-4D97-AF65-F5344CB8AC3E}">
        <p14:creationId xmlns:p14="http://schemas.microsoft.com/office/powerpoint/2010/main" val="325563717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53" tIns="48327" rIns="96653" bIns="48327" rtlCol="0"/>
          <a:lstStyle>
            <a:lvl1pPr algn="l">
              <a:defRPr sz="1200"/>
            </a:lvl1pPr>
          </a:lstStyle>
          <a:p>
            <a:endParaRPr lang="en-CA"/>
          </a:p>
        </p:txBody>
      </p:sp>
      <p:sp>
        <p:nvSpPr>
          <p:cNvPr id="3" name="Date Placeholder 2"/>
          <p:cNvSpPr>
            <a:spLocks noGrp="1"/>
          </p:cNvSpPr>
          <p:nvPr>
            <p:ph type="dt" idx="1"/>
          </p:nvPr>
        </p:nvSpPr>
        <p:spPr>
          <a:xfrm>
            <a:off x="4143587" y="0"/>
            <a:ext cx="3169920" cy="481727"/>
          </a:xfrm>
          <a:prstGeom prst="rect">
            <a:avLst/>
          </a:prstGeom>
        </p:spPr>
        <p:txBody>
          <a:bodyPr vert="horz" lIns="96653" tIns="48327" rIns="96653" bIns="48327" rtlCol="0"/>
          <a:lstStyle>
            <a:lvl1pPr algn="r">
              <a:defRPr sz="1200"/>
            </a:lvl1pPr>
          </a:lstStyle>
          <a:p>
            <a:fld id="{C984EDD9-0607-42B8-883A-BA7C48E2313D}" type="datetimeFigureOut">
              <a:rPr lang="en-CA" smtClean="0"/>
              <a:t>2026-07-22</a:t>
            </a:fld>
            <a:endParaRPr lang="en-CA"/>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53" tIns="48327" rIns="96653" bIns="48327" rtlCol="0" anchor="ctr"/>
          <a:lstStyle/>
          <a:p>
            <a:endParaRPr lang="en-CA"/>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53" tIns="48327" rIns="96653" bIns="4832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9119475"/>
            <a:ext cx="3169920" cy="481726"/>
          </a:xfrm>
          <a:prstGeom prst="rect">
            <a:avLst/>
          </a:prstGeom>
        </p:spPr>
        <p:txBody>
          <a:bodyPr vert="horz" lIns="96653" tIns="48327" rIns="96653" bIns="48327" rtlCol="0" anchor="b"/>
          <a:lstStyle>
            <a:lvl1pPr algn="l">
              <a:defRPr sz="1200"/>
            </a:lvl1pPr>
          </a:lstStyle>
          <a:p>
            <a:endParaRPr lang="en-CA"/>
          </a:p>
        </p:txBody>
      </p:sp>
      <p:sp>
        <p:nvSpPr>
          <p:cNvPr id="7" name="Slide Number Placeholder 6"/>
          <p:cNvSpPr>
            <a:spLocks noGrp="1"/>
          </p:cNvSpPr>
          <p:nvPr>
            <p:ph type="sldNum" sz="quarter" idx="5"/>
          </p:nvPr>
        </p:nvSpPr>
        <p:spPr>
          <a:xfrm>
            <a:off x="4143587" y="9119475"/>
            <a:ext cx="3169920" cy="481726"/>
          </a:xfrm>
          <a:prstGeom prst="rect">
            <a:avLst/>
          </a:prstGeom>
        </p:spPr>
        <p:txBody>
          <a:bodyPr vert="horz" lIns="96653" tIns="48327" rIns="96653" bIns="48327" rtlCol="0" anchor="b"/>
          <a:lstStyle>
            <a:lvl1pPr algn="r">
              <a:defRPr sz="1200"/>
            </a:lvl1pPr>
          </a:lstStyle>
          <a:p>
            <a:fld id="{A0A6CB44-E499-4EC9-A9A5-0DC5F5CC9D10}" type="slidenum">
              <a:rPr lang="en-CA" smtClean="0"/>
              <a:t>‹#›</a:t>
            </a:fld>
            <a:endParaRPr lang="en-CA"/>
          </a:p>
        </p:txBody>
      </p:sp>
    </p:spTree>
    <p:extLst>
      <p:ext uri="{BB962C8B-B14F-4D97-AF65-F5344CB8AC3E}">
        <p14:creationId xmlns:p14="http://schemas.microsoft.com/office/powerpoint/2010/main" val="167537686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assp.org/docs/default-source/psj-articles/f1bayona_0923.pdf?sfvrsn=2ab06946_0"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www.iogp.org/workstreams/safety/safety/iogp-fatality-and-permanent-impairment/"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assp.org/docs/default-source/psj-articles/f1bayona_0923.pdf?sfvrsn=2ab06946_0" TargetMode="External"/><Relationship Id="rId2" Type="http://schemas.openxmlformats.org/officeDocument/2006/relationships/slide" Target="../slides/slide26.xml"/><Relationship Id="rId1" Type="http://schemas.openxmlformats.org/officeDocument/2006/relationships/notesMaster" Target="../notesMasters/notesMaster1.xml"/><Relationship Id="rId4" Type="http://schemas.openxmlformats.org/officeDocument/2006/relationships/hyperlink" Target="https://www.iogp.org/workstreams/safety/safety/iogp-fatality-and-permanent-impairment/" TargetMode="Externa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assp.org/docs/default-source/psj-articles/f1bayona_0923.pdf?sfvrsn=2ab06946_0"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www.iogp.org/workstreams/safety/safety/iogp-fatality-and-permanent-impairment/"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assp.org/docs/default-source/psj-articles/f1bayona_0923.pdf?sfvrsn=2ab06946_0"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iogp.org/workstreams/safety/safety/iogp-fatality-and-permanent-impairment/"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assp.org/docs/default-source/psj-articles/f1bayona_0923.pdf?sfvrsn=2ab06946_0"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iogp.org/workstreams/safety/safety/iogp-fatality-and-permanent-impairment/"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assp.org/docs/default-source/psj-articles/f1bayona_0923.pdf?sfvrsn=2ab06946_0"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www.iogp.org/workstreams/safety/safety/iogp-fatality-and-permanent-impairment/"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endParaRPr lang="en-CA"/>
          </a:p>
        </p:txBody>
      </p:sp>
    </p:spTree>
    <p:extLst>
      <p:ext uri="{BB962C8B-B14F-4D97-AF65-F5344CB8AC3E}">
        <p14:creationId xmlns:p14="http://schemas.microsoft.com/office/powerpoint/2010/main" val="24352290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F2EB8-8CFF-B518-F4C8-00882A720E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A11683-3667-75EA-DA01-9BC95B2F6F32}"/>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1E38BC71-A0CC-B913-3891-020FCCB750B6}"/>
              </a:ext>
            </a:extLst>
          </p:cNvPr>
          <p:cNvSpPr>
            <a:spLocks noGrp="1"/>
          </p:cNvSpPr>
          <p:nvPr>
            <p:ph type="body" idx="1"/>
          </p:nvPr>
        </p:nvSpPr>
        <p:spPr/>
        <p:txBody>
          <a:bodyPr/>
          <a:lstStyle/>
          <a:p>
            <a:endParaRPr lang="en-CA" b="1">
              <a:latin typeface="Trebuchet MS"/>
            </a:endParaRPr>
          </a:p>
        </p:txBody>
      </p:sp>
    </p:spTree>
    <p:extLst>
      <p:ext uri="{BB962C8B-B14F-4D97-AF65-F5344CB8AC3E}">
        <p14:creationId xmlns:p14="http://schemas.microsoft.com/office/powerpoint/2010/main" val="34165733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357DF-9490-D2CA-09FF-014F4AC5E6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DA2C50-8DFA-D33F-5E41-9ED2F7202A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A4C9FC-4881-DAD0-EB9F-9BD82C60FBA5}"/>
              </a:ext>
            </a:extLst>
          </p:cNvPr>
          <p:cNvSpPr>
            <a:spLocks noGrp="1"/>
          </p:cNvSpPr>
          <p:nvPr>
            <p:ph type="body" idx="1"/>
          </p:nvPr>
        </p:nvSpPr>
        <p:spPr/>
        <p:txBody>
          <a:bodyPr/>
          <a:lstStyle/>
          <a:p>
            <a:pPr fontAlgn="t"/>
            <a:r>
              <a:rPr lang="en-US"/>
              <a:t>Life-threatening - Qualified person confirms that Injured person would not have survived without immediate medical intervention or life-saving support (e.g., CPR, defibrillation). </a:t>
            </a:r>
            <a:r>
              <a:rPr lang="en-CA">
                <a:hlinkClick r:id="rId3"/>
              </a:rPr>
              <a:t>f1bayona_0923.pdf</a:t>
            </a:r>
            <a:endParaRPr lang="en-CA"/>
          </a:p>
          <a:p>
            <a:pPr fontAlgn="t"/>
            <a:endParaRPr lang="en-US"/>
          </a:p>
          <a:p>
            <a:pPr fontAlgn="t"/>
            <a:r>
              <a:rPr lang="en-US"/>
              <a:t>Life-Altering - Qualified person confirms that IP will not fully recover and will most likely suffer permanent impairment from the loss of the use of a major internal organ (i.e., brain, heart,</a:t>
            </a:r>
          </a:p>
          <a:p>
            <a:pPr fontAlgn="t"/>
            <a:r>
              <a:rPr lang="en-US"/>
              <a:t>lungs, liver, and kidneys), body function, or body part. They define body function as: Physiological and psychological functions of body systems. Examples include vision, range</a:t>
            </a:r>
          </a:p>
          <a:p>
            <a:pPr fontAlgn="t"/>
            <a:r>
              <a:rPr lang="en-US"/>
              <a:t>of motion, or spatial orientation. They define body parts as: anatomical parts of the body, such as organs, limbs, and their components, that support body functions. Examples include eyes or hands.</a:t>
            </a:r>
          </a:p>
          <a:p>
            <a:pPr fontAlgn="t"/>
            <a:endParaRPr lang="en-US"/>
          </a:p>
          <a:p>
            <a:pPr fontAlgn="t"/>
            <a:r>
              <a:rPr lang="en-US"/>
              <a:t>IOGP’ defines permanent impairment as the outcome of a work-related injury from which the worker cannot or is not expected to return to their previous whole function as a result of a single incident, resulting in any of the following: permanent loss of body parts, permanent reduction of organ’s psychological function, permanent reduction in skin and musculoskeletal function and permanent reduction in psychological, social or cognitive function. </a:t>
            </a:r>
            <a:r>
              <a:rPr lang="en-US">
                <a:hlinkClick r:id="rId4"/>
              </a:rPr>
              <a:t>IOGP Fatality and Permanent Impairment | IOGP</a:t>
            </a:r>
            <a:endParaRPr lang="en-US"/>
          </a:p>
          <a:p>
            <a:pPr fontAlgn="t"/>
            <a:endParaRPr lang="en-US"/>
          </a:p>
        </p:txBody>
      </p:sp>
    </p:spTree>
    <p:extLst>
      <p:ext uri="{BB962C8B-B14F-4D97-AF65-F5344CB8AC3E}">
        <p14:creationId xmlns:p14="http://schemas.microsoft.com/office/powerpoint/2010/main" val="3476937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50B6C-EFFA-C255-1387-32978279D1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596238-58E6-4E78-ED6B-8EF99075935D}"/>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3740E667-28E2-829A-F529-E11303EA36B8}"/>
              </a:ext>
            </a:extLst>
          </p:cNvPr>
          <p:cNvSpPr>
            <a:spLocks noGrp="1"/>
          </p:cNvSpPr>
          <p:nvPr>
            <p:ph type="body" idx="1"/>
          </p:nvPr>
        </p:nvSpPr>
        <p:spPr/>
        <p:txBody>
          <a:bodyPr/>
          <a:lstStyle/>
          <a:p>
            <a:pPr fontAlgn="t"/>
            <a:endParaRPr lang="en-US"/>
          </a:p>
        </p:txBody>
      </p:sp>
    </p:spTree>
    <p:extLst>
      <p:ext uri="{BB962C8B-B14F-4D97-AF65-F5344CB8AC3E}">
        <p14:creationId xmlns:p14="http://schemas.microsoft.com/office/powerpoint/2010/main" val="28338005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6ECD6-18C2-E91A-B87E-36E95B0D9B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B2C533-8884-55C5-F467-D7FE480CE36F}"/>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F456FE02-D8D4-2B6C-DBCA-D2495D8E4A91}"/>
              </a:ext>
            </a:extLst>
          </p:cNvPr>
          <p:cNvSpPr>
            <a:spLocks noGrp="1"/>
          </p:cNvSpPr>
          <p:nvPr>
            <p:ph type="body" idx="1"/>
          </p:nvPr>
        </p:nvSpPr>
        <p:spPr/>
        <p:txBody>
          <a:bodyPr/>
          <a:lstStyle/>
          <a:p>
            <a:pPr fontAlgn="t"/>
            <a:r>
              <a:rPr lang="en-US"/>
              <a:t>Thick </a:t>
            </a:r>
            <a:r>
              <a:rPr lang="en-US" dirty="0"/>
              <a:t>dotted red line is 1,500 Joules and think red lien is ~700 Joules (based on EEI SCL 500-foot pounds that captures more of the fatality outcomes.</a:t>
            </a:r>
          </a:p>
        </p:txBody>
      </p:sp>
    </p:spTree>
    <p:extLst>
      <p:ext uri="{BB962C8B-B14F-4D97-AF65-F5344CB8AC3E}">
        <p14:creationId xmlns:p14="http://schemas.microsoft.com/office/powerpoint/2010/main" val="18272840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76AA5-F8C5-485D-4424-A91E0EC1CB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8721F6-9492-75AA-4926-88B9774BF2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D8A259-4353-6292-C42D-25AC43B7F21E}"/>
              </a:ext>
            </a:extLst>
          </p:cNvPr>
          <p:cNvSpPr>
            <a:spLocks noGrp="1"/>
          </p:cNvSpPr>
          <p:nvPr>
            <p:ph type="body" idx="1"/>
          </p:nvPr>
        </p:nvSpPr>
        <p:spPr/>
        <p:txBody>
          <a:bodyPr/>
          <a:lstStyle/>
          <a:p>
            <a:endParaRPr lang="en-CA"/>
          </a:p>
        </p:txBody>
      </p:sp>
    </p:spTree>
    <p:extLst>
      <p:ext uri="{BB962C8B-B14F-4D97-AF65-F5344CB8AC3E}">
        <p14:creationId xmlns:p14="http://schemas.microsoft.com/office/powerpoint/2010/main" val="13653166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7A3F9-71CF-2BD0-9877-3CAEF25D16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82C927-7F99-10C5-DF19-CF984CB080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390C73-EFC2-FEBC-63BA-BD834FB91619}"/>
              </a:ext>
            </a:extLst>
          </p:cNvPr>
          <p:cNvSpPr>
            <a:spLocks noGrp="1"/>
          </p:cNvSpPr>
          <p:nvPr>
            <p:ph type="body" idx="1"/>
          </p:nvPr>
        </p:nvSpPr>
        <p:spPr/>
        <p:txBody>
          <a:bodyPr/>
          <a:lstStyle/>
          <a:p>
            <a:pPr fontAlgn="t"/>
            <a:endParaRPr lang="en-US"/>
          </a:p>
        </p:txBody>
      </p:sp>
    </p:spTree>
    <p:extLst>
      <p:ext uri="{BB962C8B-B14F-4D97-AF65-F5344CB8AC3E}">
        <p14:creationId xmlns:p14="http://schemas.microsoft.com/office/powerpoint/2010/main" val="24556806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7D549B-15A9-C226-4F09-E42422B24F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FB39DD-A7B0-809C-2275-71F4F867ED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E28D7C-7A3A-ACA2-5820-47C4D8AF4C1C}"/>
              </a:ext>
            </a:extLst>
          </p:cNvPr>
          <p:cNvSpPr>
            <a:spLocks noGrp="1"/>
          </p:cNvSpPr>
          <p:nvPr>
            <p:ph type="body" idx="1"/>
          </p:nvPr>
        </p:nvSpPr>
        <p:spPr/>
        <p:txBody>
          <a:bodyPr/>
          <a:lstStyle/>
          <a:p>
            <a:endParaRPr lang="en-CA"/>
          </a:p>
        </p:txBody>
      </p:sp>
    </p:spTree>
    <p:extLst>
      <p:ext uri="{BB962C8B-B14F-4D97-AF65-F5344CB8AC3E}">
        <p14:creationId xmlns:p14="http://schemas.microsoft.com/office/powerpoint/2010/main" val="27453474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09632-7AB8-67BE-BBF9-40C11DB1E6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D3B181-831D-DA4F-AB5C-16F9B90770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D82CEF-6A2B-2FB1-FB13-E20953C94ABE}"/>
              </a:ext>
            </a:extLst>
          </p:cNvPr>
          <p:cNvSpPr>
            <a:spLocks noGrp="1"/>
          </p:cNvSpPr>
          <p:nvPr>
            <p:ph type="body" idx="1"/>
          </p:nvPr>
        </p:nvSpPr>
        <p:spPr/>
        <p:txBody>
          <a:bodyPr/>
          <a:lstStyle/>
          <a:p>
            <a:endParaRPr lang="en-CA"/>
          </a:p>
        </p:txBody>
      </p:sp>
    </p:spTree>
    <p:extLst>
      <p:ext uri="{BB962C8B-B14F-4D97-AF65-F5344CB8AC3E}">
        <p14:creationId xmlns:p14="http://schemas.microsoft.com/office/powerpoint/2010/main" val="18679133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8F311-0DD9-97EC-7B1E-886F44AADF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5910B9-EEFC-2060-7C88-3A317A8DCF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5A7D26-2645-A423-D80A-1C5DD26695B6}"/>
              </a:ext>
            </a:extLst>
          </p:cNvPr>
          <p:cNvSpPr>
            <a:spLocks noGrp="1"/>
          </p:cNvSpPr>
          <p:nvPr>
            <p:ph type="body" idx="1"/>
          </p:nvPr>
        </p:nvSpPr>
        <p:spPr/>
        <p:txBody>
          <a:bodyPr/>
          <a:lstStyle/>
          <a:p>
            <a:pPr fontAlgn="t"/>
            <a:endParaRPr lang="en-US"/>
          </a:p>
        </p:txBody>
      </p:sp>
    </p:spTree>
    <p:extLst>
      <p:ext uri="{BB962C8B-B14F-4D97-AF65-F5344CB8AC3E}">
        <p14:creationId xmlns:p14="http://schemas.microsoft.com/office/powerpoint/2010/main" val="22418220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6E6FA-ACA8-4A96-A1A7-A4DCB000F4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A55C96-D1BE-605F-DC00-AB063FDA8FA5}"/>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4F8A44AC-5AC7-5C00-B364-32608CF9E3FD}"/>
              </a:ext>
            </a:extLst>
          </p:cNvPr>
          <p:cNvSpPr>
            <a:spLocks noGrp="1"/>
          </p:cNvSpPr>
          <p:nvPr>
            <p:ph type="body" idx="1"/>
          </p:nvPr>
        </p:nvSpPr>
        <p:spPr/>
        <p:txBody>
          <a:bodyPr/>
          <a:lstStyle/>
          <a:p>
            <a:pPr fontAlgn="t"/>
            <a:endParaRPr lang="en-US"/>
          </a:p>
        </p:txBody>
      </p:sp>
    </p:spTree>
    <p:extLst>
      <p:ext uri="{BB962C8B-B14F-4D97-AF65-F5344CB8AC3E}">
        <p14:creationId xmlns:p14="http://schemas.microsoft.com/office/powerpoint/2010/main" val="25475250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D03EFB-F453-0678-CA14-F55EA3226E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9D11C8-072A-F27F-A134-E4CDCA3D96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F5514F-A3A0-4BA9-A898-9A4B79A1EBA4}"/>
              </a:ext>
            </a:extLst>
          </p:cNvPr>
          <p:cNvSpPr>
            <a:spLocks noGrp="1"/>
          </p:cNvSpPr>
          <p:nvPr>
            <p:ph type="body" idx="1"/>
          </p:nvPr>
        </p:nvSpPr>
        <p:spPr/>
        <p:txBody>
          <a:bodyPr/>
          <a:lstStyle/>
          <a:p>
            <a:pPr fontAlgn="t"/>
            <a:r>
              <a:rPr lang="en-CA"/>
              <a:t>Provide the story and then have a discussion as a group in answering these questions?</a:t>
            </a:r>
            <a:endParaRPr lang="en-US"/>
          </a:p>
          <a:p>
            <a:pPr fontAlgn="t"/>
            <a:endParaRPr lang="en-US"/>
          </a:p>
        </p:txBody>
      </p:sp>
    </p:spTree>
    <p:extLst>
      <p:ext uri="{BB962C8B-B14F-4D97-AF65-F5344CB8AC3E}">
        <p14:creationId xmlns:p14="http://schemas.microsoft.com/office/powerpoint/2010/main" val="27058365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C61649-56F2-7B7D-54BB-83EB563CE6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432B6F-4EEF-0420-DEAC-483F6320D3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0F8971-96C7-2B89-857A-25B5B0FD3A79}"/>
              </a:ext>
            </a:extLst>
          </p:cNvPr>
          <p:cNvSpPr>
            <a:spLocks noGrp="1"/>
          </p:cNvSpPr>
          <p:nvPr>
            <p:ph type="body" idx="1"/>
          </p:nvPr>
        </p:nvSpPr>
        <p:spPr/>
        <p:txBody>
          <a:bodyPr/>
          <a:lstStyle/>
          <a:p>
            <a:pPr fontAlgn="t"/>
            <a:endParaRPr lang="en-US"/>
          </a:p>
        </p:txBody>
      </p:sp>
    </p:spTree>
    <p:extLst>
      <p:ext uri="{BB962C8B-B14F-4D97-AF65-F5344CB8AC3E}">
        <p14:creationId xmlns:p14="http://schemas.microsoft.com/office/powerpoint/2010/main" val="17749293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245E79-96AE-F5CE-1AD0-518C285EED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052194-92CB-895A-2322-CB8C2BD96E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531F04-137C-3278-EE08-BFCD126330A1}"/>
              </a:ext>
            </a:extLst>
          </p:cNvPr>
          <p:cNvSpPr>
            <a:spLocks noGrp="1"/>
          </p:cNvSpPr>
          <p:nvPr>
            <p:ph type="body" idx="1"/>
          </p:nvPr>
        </p:nvSpPr>
        <p:spPr/>
        <p:txBody>
          <a:bodyPr/>
          <a:lstStyle/>
          <a:p>
            <a:endParaRPr lang="en-CA"/>
          </a:p>
        </p:txBody>
      </p:sp>
      <p:sp>
        <p:nvSpPr>
          <p:cNvPr id="4" name="Slide Number Placeholder 3">
            <a:extLst>
              <a:ext uri="{FF2B5EF4-FFF2-40B4-BE49-F238E27FC236}">
                <a16:creationId xmlns:a16="http://schemas.microsoft.com/office/drawing/2014/main" id="{DD3164E5-F2BB-CC91-A4F5-11E00386E32A}"/>
              </a:ext>
            </a:extLst>
          </p:cNvPr>
          <p:cNvSpPr>
            <a:spLocks noGrp="1"/>
          </p:cNvSpPr>
          <p:nvPr>
            <p:ph type="sldNum" sz="quarter" idx="5"/>
          </p:nvPr>
        </p:nvSpPr>
        <p:spPr/>
        <p:txBody>
          <a:bodyPr/>
          <a:lstStyle/>
          <a:p>
            <a:fld id="{82896180-CC48-4CC8-9620-E3D395276243}" type="slidenum">
              <a:rPr lang="en-CA" smtClean="0"/>
              <a:t>21</a:t>
            </a:fld>
            <a:endParaRPr lang="en-CA"/>
          </a:p>
        </p:txBody>
      </p:sp>
    </p:spTree>
    <p:extLst>
      <p:ext uri="{BB962C8B-B14F-4D97-AF65-F5344CB8AC3E}">
        <p14:creationId xmlns:p14="http://schemas.microsoft.com/office/powerpoint/2010/main" val="27811635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FD395C-AD56-A1F8-4D67-CEA9A5C02C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E0E1D9-5EA6-EA6F-CE25-5C862CEF60C4}"/>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E42C1214-7588-011F-C43B-9B11CE8DCF7C}"/>
              </a:ext>
            </a:extLst>
          </p:cNvPr>
          <p:cNvSpPr>
            <a:spLocks noGrp="1"/>
          </p:cNvSpPr>
          <p:nvPr>
            <p:ph type="body" idx="1"/>
          </p:nvPr>
        </p:nvSpPr>
        <p:spPr/>
        <p:txBody>
          <a:bodyPr/>
          <a:lstStyle/>
          <a:p>
            <a:pPr fontAlgn="t"/>
            <a:r>
              <a:rPr lang="en-US"/>
              <a:t>Add your own story here.</a:t>
            </a:r>
          </a:p>
        </p:txBody>
      </p:sp>
    </p:spTree>
    <p:extLst>
      <p:ext uri="{BB962C8B-B14F-4D97-AF65-F5344CB8AC3E}">
        <p14:creationId xmlns:p14="http://schemas.microsoft.com/office/powerpoint/2010/main" val="17471665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C69CE-0F11-8D4C-813E-3281FC40A2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0B4E2E-46EB-E430-DAD5-A3DDD0267811}"/>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3D3545CF-0B71-2561-19D1-52A157D2305A}"/>
              </a:ext>
            </a:extLst>
          </p:cNvPr>
          <p:cNvSpPr>
            <a:spLocks noGrp="1"/>
          </p:cNvSpPr>
          <p:nvPr>
            <p:ph type="body" idx="1"/>
          </p:nvPr>
        </p:nvSpPr>
        <p:spPr/>
        <p:txBody>
          <a:bodyPr/>
          <a:lstStyle/>
          <a:p>
            <a:pPr fontAlgn="t"/>
            <a:endParaRPr lang="en-US"/>
          </a:p>
        </p:txBody>
      </p:sp>
    </p:spTree>
    <p:extLst>
      <p:ext uri="{BB962C8B-B14F-4D97-AF65-F5344CB8AC3E}">
        <p14:creationId xmlns:p14="http://schemas.microsoft.com/office/powerpoint/2010/main" val="21446887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E16421-E744-594B-971A-ADC0BC3AA9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125CD3-5FC7-ED9B-C9AF-E72F944F4045}"/>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B4CE39AD-B305-A03D-D1EF-77A1D4D3048A}"/>
              </a:ext>
            </a:extLst>
          </p:cNvPr>
          <p:cNvSpPr>
            <a:spLocks noGrp="1"/>
          </p:cNvSpPr>
          <p:nvPr>
            <p:ph type="body" idx="1"/>
          </p:nvPr>
        </p:nvSpPr>
        <p:spPr/>
        <p:txBody>
          <a:bodyPr/>
          <a:lstStyle/>
          <a:p>
            <a:pPr fontAlgn="t"/>
            <a:endParaRPr lang="en-US"/>
          </a:p>
        </p:txBody>
      </p:sp>
    </p:spTree>
    <p:extLst>
      <p:ext uri="{BB962C8B-B14F-4D97-AF65-F5344CB8AC3E}">
        <p14:creationId xmlns:p14="http://schemas.microsoft.com/office/powerpoint/2010/main" val="18098526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F8869-6B1F-7F17-2074-D75A7E3D9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9D4B86-8BAD-FCD6-6D58-75319AA85504}"/>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090EBBC1-C385-05E0-01EC-382F46AAA31C}"/>
              </a:ext>
            </a:extLst>
          </p:cNvPr>
          <p:cNvSpPr>
            <a:spLocks noGrp="1"/>
          </p:cNvSpPr>
          <p:nvPr>
            <p:ph type="body" idx="1"/>
          </p:nvPr>
        </p:nvSpPr>
        <p:spPr/>
        <p:txBody>
          <a:bodyPr/>
          <a:lstStyle/>
          <a:p>
            <a:pPr fontAlgn="t"/>
            <a:endParaRPr lang="en-US"/>
          </a:p>
        </p:txBody>
      </p:sp>
    </p:spTree>
    <p:extLst>
      <p:ext uri="{BB962C8B-B14F-4D97-AF65-F5344CB8AC3E}">
        <p14:creationId xmlns:p14="http://schemas.microsoft.com/office/powerpoint/2010/main" val="1844396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6DF0CB-9EF2-48AE-A903-ED81A87A35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6ED145-3E43-8826-6CA2-F9940E93CE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7717C6-9D88-3E22-09FA-0D3D91106ABB}"/>
              </a:ext>
            </a:extLst>
          </p:cNvPr>
          <p:cNvSpPr>
            <a:spLocks noGrp="1"/>
          </p:cNvSpPr>
          <p:nvPr>
            <p:ph type="body" idx="1"/>
          </p:nvPr>
        </p:nvSpPr>
        <p:spPr/>
        <p:txBody>
          <a:bodyPr/>
          <a:lstStyle/>
          <a:p>
            <a:pPr fontAlgn="t"/>
            <a:r>
              <a:rPr lang="en-US"/>
              <a:t>Life-threatening - Qualified person confirms that Injured person would not have survived without immediate medical intervention or life-saving support (e.g., CPR, defibrillation). </a:t>
            </a:r>
            <a:r>
              <a:rPr lang="en-CA">
                <a:hlinkClick r:id="rId3"/>
              </a:rPr>
              <a:t>f1bayona_0923.pdf</a:t>
            </a:r>
            <a:endParaRPr lang="en-CA"/>
          </a:p>
          <a:p>
            <a:pPr fontAlgn="t"/>
            <a:endParaRPr lang="en-US"/>
          </a:p>
          <a:p>
            <a:pPr fontAlgn="t"/>
            <a:r>
              <a:rPr lang="en-US"/>
              <a:t>Life-Altering - Qualified person confirms that IP will not fully recover and will most likely suffer permanent impairment from the loss of the use of a major internal organ (i.e., brain, heart,</a:t>
            </a:r>
          </a:p>
          <a:p>
            <a:pPr fontAlgn="t"/>
            <a:r>
              <a:rPr lang="en-US"/>
              <a:t>lungs, liver, and kidneys), body function, or body part. They define body function as: Physiological and psychological functions of body systems. Examples include vision, range</a:t>
            </a:r>
          </a:p>
          <a:p>
            <a:pPr fontAlgn="t"/>
            <a:r>
              <a:rPr lang="en-US"/>
              <a:t>of motion, or spatial orientation. They define body parts as: anatomical parts of the body, such as organs, limbs, and their components, that support body functions. Examples include eyes or hands.</a:t>
            </a:r>
          </a:p>
          <a:p>
            <a:pPr fontAlgn="t"/>
            <a:endParaRPr lang="en-US"/>
          </a:p>
          <a:p>
            <a:pPr fontAlgn="t"/>
            <a:r>
              <a:rPr lang="en-US"/>
              <a:t>IOGP’ defines permanent impairment as the outcome of a work-related injury from which the worker cannot or is not expected to return to their previous whole function as a result of a single incident, resulting in any of the following: permanent loss of body parts, permanent reduction of organ’s psychological function, permanent reduction in skin and musculoskeletal function and permanent reduction in psychological, social or cognitive function. </a:t>
            </a:r>
            <a:r>
              <a:rPr lang="en-US">
                <a:hlinkClick r:id="rId4"/>
              </a:rPr>
              <a:t>IOGP Fatality and Permanent Impairment | IOGP</a:t>
            </a:r>
            <a:endParaRPr lang="en-US"/>
          </a:p>
          <a:p>
            <a:pPr fontAlgn="t"/>
            <a:endParaRPr lang="en-US"/>
          </a:p>
        </p:txBody>
      </p:sp>
    </p:spTree>
    <p:extLst>
      <p:ext uri="{BB962C8B-B14F-4D97-AF65-F5344CB8AC3E}">
        <p14:creationId xmlns:p14="http://schemas.microsoft.com/office/powerpoint/2010/main" val="15140913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A46DB6-02AF-B748-4F2D-9B2B76E36D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E2A0F6-0E15-AC3F-7EF5-346C35F799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383EE2-174C-A521-59A5-1A90AEF02177}"/>
              </a:ext>
            </a:extLst>
          </p:cNvPr>
          <p:cNvSpPr>
            <a:spLocks noGrp="1"/>
          </p:cNvSpPr>
          <p:nvPr>
            <p:ph type="body" idx="1"/>
          </p:nvPr>
        </p:nvSpPr>
        <p:spPr/>
        <p:txBody>
          <a:bodyPr/>
          <a:lstStyle/>
          <a:p>
            <a:endParaRPr lang="en-CA" b="1">
              <a:latin typeface="Trebuchet MS"/>
            </a:endParaRPr>
          </a:p>
          <a:p>
            <a:endParaRPr lang="en-CA" u="sng">
              <a:latin typeface="Trebuchet MS"/>
            </a:endParaRPr>
          </a:p>
          <a:p>
            <a:r>
              <a:rPr lang="en-CA" u="sng">
                <a:latin typeface="Trebuchet MS"/>
              </a:rPr>
              <a:t>Proof points</a:t>
            </a:r>
          </a:p>
          <a:p>
            <a:r>
              <a:rPr lang="en-CA"/>
              <a:t>Summary note from July round table</a:t>
            </a:r>
          </a:p>
          <a:p>
            <a:r>
              <a:rPr lang="en-CA"/>
              <a:t>2025 ops plan final stewardship</a:t>
            </a:r>
          </a:p>
          <a:p>
            <a:endParaRPr lang="en-CA"/>
          </a:p>
          <a:p>
            <a:r>
              <a:rPr lang="en-CA"/>
              <a:t>2025 at least 9 (6 AB through July WCB + OHS email Jan 23 – removed one duplicate in data sets, 0 </a:t>
            </a:r>
            <a:r>
              <a:rPr lang="en-CA" err="1"/>
              <a:t>Sask</a:t>
            </a:r>
            <a:r>
              <a:rPr lang="en-CA"/>
              <a:t> through Q3,  1 BC)</a:t>
            </a:r>
          </a:p>
          <a:p>
            <a:endParaRPr lang="en-CA"/>
          </a:p>
          <a:p>
            <a:r>
              <a:rPr lang="en-CA"/>
              <a:t>125 using 50+ hours for Alberta for serious injuries in 2025 (WCB data)</a:t>
            </a:r>
          </a:p>
          <a:p>
            <a:r>
              <a:rPr lang="en-CA"/>
              <a:t>25 </a:t>
            </a:r>
            <a:r>
              <a:rPr lang="en-CA" err="1"/>
              <a:t>Sask</a:t>
            </a:r>
            <a:r>
              <a:rPr lang="en-CA"/>
              <a:t> using 50+ hrs through Q3</a:t>
            </a:r>
          </a:p>
          <a:p>
            <a:endParaRPr lang="en-CA"/>
          </a:p>
          <a:p>
            <a:endParaRPr lang="en-CA"/>
          </a:p>
          <a:p>
            <a:r>
              <a:rPr lang="en-CA"/>
              <a:t>Safety Alerts and Notifications</a:t>
            </a:r>
          </a:p>
          <a:p>
            <a:r>
              <a:rPr lang="en-CA"/>
              <a:t>9 since July (data source: 2025 Year End GOT Stewardship.)  Full year total was 11.</a:t>
            </a:r>
          </a:p>
        </p:txBody>
      </p:sp>
    </p:spTree>
    <p:extLst>
      <p:ext uri="{BB962C8B-B14F-4D97-AF65-F5344CB8AC3E}">
        <p14:creationId xmlns:p14="http://schemas.microsoft.com/office/powerpoint/2010/main" val="34618403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AAD95C-75AD-FAEB-244A-1A9C4814FF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D575DE-3925-747E-7C4E-DBB8B2E2DA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049654-0453-461E-6794-3C3227994286}"/>
              </a:ext>
            </a:extLst>
          </p:cNvPr>
          <p:cNvSpPr>
            <a:spLocks noGrp="1"/>
          </p:cNvSpPr>
          <p:nvPr>
            <p:ph type="body" idx="1"/>
          </p:nvPr>
        </p:nvSpPr>
        <p:spPr/>
        <p:txBody>
          <a:bodyPr/>
          <a:lstStyle/>
          <a:p>
            <a:endParaRPr lang="en-CA" b="1">
              <a:latin typeface="Trebuchet MS"/>
            </a:endParaRPr>
          </a:p>
          <a:p>
            <a:endParaRPr lang="en-CA" u="sng">
              <a:latin typeface="Trebuchet MS"/>
            </a:endParaRPr>
          </a:p>
          <a:p>
            <a:r>
              <a:rPr lang="en-CA" u="sng">
                <a:latin typeface="Trebuchet MS"/>
              </a:rPr>
              <a:t>Proof points</a:t>
            </a:r>
          </a:p>
          <a:p>
            <a:r>
              <a:rPr lang="en-CA"/>
              <a:t>Summary note from July round table</a:t>
            </a:r>
          </a:p>
          <a:p>
            <a:r>
              <a:rPr lang="en-CA"/>
              <a:t>2025 ops plan final stewardship</a:t>
            </a:r>
          </a:p>
          <a:p>
            <a:endParaRPr lang="en-CA"/>
          </a:p>
          <a:p>
            <a:r>
              <a:rPr lang="en-CA"/>
              <a:t>2025 at least 9 (6 AB through July WCB + OHS email Jan 23 – removed one duplicate in data sets, 0 </a:t>
            </a:r>
            <a:r>
              <a:rPr lang="en-CA" err="1"/>
              <a:t>Sask</a:t>
            </a:r>
            <a:r>
              <a:rPr lang="en-CA"/>
              <a:t> through Q3,  1 BC)</a:t>
            </a:r>
          </a:p>
          <a:p>
            <a:endParaRPr lang="en-CA"/>
          </a:p>
          <a:p>
            <a:r>
              <a:rPr lang="en-CA"/>
              <a:t>125 using 50+ hours for Alberta for serious injuries in 2025 (WCB data)</a:t>
            </a:r>
          </a:p>
          <a:p>
            <a:r>
              <a:rPr lang="en-CA"/>
              <a:t>25 </a:t>
            </a:r>
            <a:r>
              <a:rPr lang="en-CA" err="1"/>
              <a:t>Sask</a:t>
            </a:r>
            <a:r>
              <a:rPr lang="en-CA"/>
              <a:t> using 50+ hrs through Q3</a:t>
            </a:r>
          </a:p>
          <a:p>
            <a:endParaRPr lang="en-CA"/>
          </a:p>
          <a:p>
            <a:endParaRPr lang="en-CA"/>
          </a:p>
          <a:p>
            <a:r>
              <a:rPr lang="en-CA"/>
              <a:t>Safety Alerts and Notifications</a:t>
            </a:r>
          </a:p>
          <a:p>
            <a:r>
              <a:rPr lang="en-CA"/>
              <a:t>9 since July (data source: 2025 Year End GOT Stewardship.)  Full year total was 11.</a:t>
            </a:r>
          </a:p>
        </p:txBody>
      </p:sp>
    </p:spTree>
    <p:extLst>
      <p:ext uri="{BB962C8B-B14F-4D97-AF65-F5344CB8AC3E}">
        <p14:creationId xmlns:p14="http://schemas.microsoft.com/office/powerpoint/2010/main" val="9383882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74BC7-6258-51E1-BF28-E90DAF1507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D5015B-CE7C-58C9-A653-2FD110854D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3EFE4B-74B8-D95C-C9FA-2885770F788B}"/>
              </a:ext>
            </a:extLst>
          </p:cNvPr>
          <p:cNvSpPr>
            <a:spLocks noGrp="1"/>
          </p:cNvSpPr>
          <p:nvPr>
            <p:ph type="body" idx="1"/>
          </p:nvPr>
        </p:nvSpPr>
        <p:spPr/>
        <p:txBody>
          <a:bodyPr/>
          <a:lstStyle/>
          <a:p>
            <a:endParaRPr lang="en-CA" b="1">
              <a:latin typeface="Trebuchet MS"/>
            </a:endParaRPr>
          </a:p>
          <a:p>
            <a:endParaRPr lang="en-CA" u="sng">
              <a:latin typeface="Trebuchet MS"/>
            </a:endParaRPr>
          </a:p>
          <a:p>
            <a:r>
              <a:rPr lang="en-CA" u="sng">
                <a:latin typeface="Trebuchet MS"/>
              </a:rPr>
              <a:t>Proof points</a:t>
            </a:r>
          </a:p>
          <a:p>
            <a:r>
              <a:rPr lang="en-CA"/>
              <a:t>Summary note from July round table</a:t>
            </a:r>
          </a:p>
          <a:p>
            <a:r>
              <a:rPr lang="en-CA"/>
              <a:t>2025 ops plan final stewardship</a:t>
            </a:r>
          </a:p>
          <a:p>
            <a:endParaRPr lang="en-CA"/>
          </a:p>
          <a:p>
            <a:r>
              <a:rPr lang="en-CA"/>
              <a:t>2025 at least 9 (6 AB through July WCB + OHS email Jan 23 – removed one duplicate in data sets, 0 </a:t>
            </a:r>
            <a:r>
              <a:rPr lang="en-CA" err="1"/>
              <a:t>Sask</a:t>
            </a:r>
            <a:r>
              <a:rPr lang="en-CA"/>
              <a:t> through Q3,  1 BC)</a:t>
            </a:r>
          </a:p>
          <a:p>
            <a:endParaRPr lang="en-CA"/>
          </a:p>
          <a:p>
            <a:r>
              <a:rPr lang="en-CA"/>
              <a:t>125 using 50+ hours for Alberta for serious injuries in 2025 (WCB data)</a:t>
            </a:r>
          </a:p>
          <a:p>
            <a:r>
              <a:rPr lang="en-CA"/>
              <a:t>25 </a:t>
            </a:r>
            <a:r>
              <a:rPr lang="en-CA" err="1"/>
              <a:t>Sask</a:t>
            </a:r>
            <a:r>
              <a:rPr lang="en-CA"/>
              <a:t> using 50+ hrs through Q3</a:t>
            </a:r>
          </a:p>
          <a:p>
            <a:endParaRPr lang="en-CA"/>
          </a:p>
          <a:p>
            <a:endParaRPr lang="en-CA"/>
          </a:p>
          <a:p>
            <a:r>
              <a:rPr lang="en-CA"/>
              <a:t>Safety Alerts and Notifications</a:t>
            </a:r>
          </a:p>
          <a:p>
            <a:r>
              <a:rPr lang="en-CA"/>
              <a:t>9 since July (data source: 2025 Year End GOT Stewardship.)  Full year total was 11.</a:t>
            </a:r>
          </a:p>
        </p:txBody>
      </p:sp>
    </p:spTree>
    <p:extLst>
      <p:ext uri="{BB962C8B-B14F-4D97-AF65-F5344CB8AC3E}">
        <p14:creationId xmlns:p14="http://schemas.microsoft.com/office/powerpoint/2010/main" val="1407138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C7138-2548-8F0E-C547-B7FAD677BB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014B36-4355-BE6E-27E3-9BDF81D38E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297652-7DC9-DAC5-FB1C-74F007B5E80A}"/>
              </a:ext>
            </a:extLst>
          </p:cNvPr>
          <p:cNvSpPr>
            <a:spLocks noGrp="1"/>
          </p:cNvSpPr>
          <p:nvPr>
            <p:ph type="body" idx="1"/>
          </p:nvPr>
        </p:nvSpPr>
        <p:spPr/>
        <p:txBody>
          <a:bodyPr/>
          <a:lstStyle/>
          <a:p>
            <a:pPr fontAlgn="t"/>
            <a:r>
              <a:rPr lang="en-US"/>
              <a:t>Life-threatening - Qualified person confirms that Injured person would not have survived without immediate medical intervention or life-saving support (e.g., CPR, defibrillation). </a:t>
            </a:r>
            <a:r>
              <a:rPr lang="en-CA">
                <a:hlinkClick r:id="rId3"/>
              </a:rPr>
              <a:t>f1bayona_0923.pdf</a:t>
            </a:r>
            <a:endParaRPr lang="en-CA"/>
          </a:p>
          <a:p>
            <a:pPr fontAlgn="t"/>
            <a:endParaRPr lang="en-US"/>
          </a:p>
          <a:p>
            <a:pPr fontAlgn="t"/>
            <a:r>
              <a:rPr lang="en-US"/>
              <a:t>Life-Altering - Qualified person confirms that IP will not fully recover and will most likely suffer permanent impairment from the loss of the use of a major internal organ (i.e., brain, heart,</a:t>
            </a:r>
          </a:p>
          <a:p>
            <a:pPr fontAlgn="t"/>
            <a:r>
              <a:rPr lang="en-US"/>
              <a:t>lungs, liver, and kidneys), body function, or body part. They define body function as: Physiological and psychological functions of body systems. Examples include vision, range</a:t>
            </a:r>
          </a:p>
          <a:p>
            <a:pPr fontAlgn="t"/>
            <a:r>
              <a:rPr lang="en-US"/>
              <a:t>of motion, or spatial orientation. They define body parts as: anatomical parts of the body, such as organs, limbs, and their components, that support body functions. Examples include eyes or hands.</a:t>
            </a:r>
          </a:p>
          <a:p>
            <a:pPr fontAlgn="t"/>
            <a:endParaRPr lang="en-US"/>
          </a:p>
          <a:p>
            <a:pPr fontAlgn="t"/>
            <a:r>
              <a:rPr lang="en-US"/>
              <a:t>IOGP’ defines permanent impairment as the outcome of a work-related injury from which the worker cannot or is not expected to return to their previous whole function as a result of a single incident, resulting in any of the following: permanent loss of body parts, permanent reduction of organ’s psychological function, permanent reduction in skin and musculoskeletal function and permanent reduction in psychological, social or cognitive function. </a:t>
            </a:r>
            <a:r>
              <a:rPr lang="en-US">
                <a:hlinkClick r:id="rId4"/>
              </a:rPr>
              <a:t>IOGP Fatality and Permanent Impairment | IOGP</a:t>
            </a:r>
            <a:endParaRPr lang="en-US"/>
          </a:p>
          <a:p>
            <a:pPr fontAlgn="t"/>
            <a:endParaRPr lang="en-US"/>
          </a:p>
        </p:txBody>
      </p:sp>
    </p:spTree>
    <p:extLst>
      <p:ext uri="{BB962C8B-B14F-4D97-AF65-F5344CB8AC3E}">
        <p14:creationId xmlns:p14="http://schemas.microsoft.com/office/powerpoint/2010/main" val="1016463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D26D21-6D0A-67AB-6A15-0CD574E41F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D801DA-47CB-EE17-0F12-9845C17C4C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890E75-6D95-89AC-6FCE-88A1D44DA2BC}"/>
              </a:ext>
            </a:extLst>
          </p:cNvPr>
          <p:cNvSpPr>
            <a:spLocks noGrp="1"/>
          </p:cNvSpPr>
          <p:nvPr>
            <p:ph type="body" idx="1"/>
          </p:nvPr>
        </p:nvSpPr>
        <p:spPr/>
        <p:txBody>
          <a:bodyPr/>
          <a:lstStyle/>
          <a:p>
            <a:endParaRPr lang="en-CA"/>
          </a:p>
        </p:txBody>
      </p:sp>
      <p:sp>
        <p:nvSpPr>
          <p:cNvPr id="4" name="Slide Number Placeholder 3">
            <a:extLst>
              <a:ext uri="{FF2B5EF4-FFF2-40B4-BE49-F238E27FC236}">
                <a16:creationId xmlns:a16="http://schemas.microsoft.com/office/drawing/2014/main" id="{FE25AADA-8492-B7E7-8940-53870EA9E01F}"/>
              </a:ext>
            </a:extLst>
          </p:cNvPr>
          <p:cNvSpPr>
            <a:spLocks noGrp="1"/>
          </p:cNvSpPr>
          <p:nvPr>
            <p:ph type="sldNum" sz="quarter" idx="5"/>
          </p:nvPr>
        </p:nvSpPr>
        <p:spPr/>
        <p:txBody>
          <a:bodyPr/>
          <a:lstStyle/>
          <a:p>
            <a:fld id="{863ACA3C-9639-BD44-8DB0-FA07D351DFEB}" type="slidenum">
              <a:rPr lang="en-US" smtClean="0"/>
              <a:t>30</a:t>
            </a:fld>
            <a:endParaRPr lang="en-US"/>
          </a:p>
        </p:txBody>
      </p:sp>
    </p:spTree>
    <p:extLst>
      <p:ext uri="{BB962C8B-B14F-4D97-AF65-F5344CB8AC3E}">
        <p14:creationId xmlns:p14="http://schemas.microsoft.com/office/powerpoint/2010/main" val="4672514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7D5D1-771B-8CF3-14A8-FA3FE08887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D06B4F-B0F3-D0EC-82A7-9E43413DF73D}"/>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42039942-2439-31FD-CD3B-B590996DACE7}"/>
              </a:ext>
            </a:extLst>
          </p:cNvPr>
          <p:cNvSpPr>
            <a:spLocks noGrp="1"/>
          </p:cNvSpPr>
          <p:nvPr>
            <p:ph type="body" idx="1"/>
          </p:nvPr>
        </p:nvSpPr>
        <p:spPr/>
        <p:txBody>
          <a:bodyPr/>
          <a:lstStyle/>
          <a:p>
            <a:pPr fontAlgn="t"/>
            <a:endParaRPr lang="en-US"/>
          </a:p>
        </p:txBody>
      </p:sp>
    </p:spTree>
    <p:extLst>
      <p:ext uri="{BB962C8B-B14F-4D97-AF65-F5344CB8AC3E}">
        <p14:creationId xmlns:p14="http://schemas.microsoft.com/office/powerpoint/2010/main" val="20948409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9C6C8-DD93-4B72-C976-C71D4F9C26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5CAFD2-8BB9-5D18-7D67-4CA4AB16989B}"/>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0309D2E9-1F8D-B464-0D38-526EE725C12C}"/>
              </a:ext>
            </a:extLst>
          </p:cNvPr>
          <p:cNvSpPr>
            <a:spLocks noGrp="1"/>
          </p:cNvSpPr>
          <p:nvPr>
            <p:ph type="body" idx="1"/>
          </p:nvPr>
        </p:nvSpPr>
        <p:spPr/>
        <p:txBody>
          <a:bodyPr/>
          <a:lstStyle/>
          <a:p>
            <a:pPr fontAlgn="t"/>
            <a:r>
              <a:rPr lang="en-US"/>
              <a:t>Here are a variety of resources to assist you in understanding this topic better.</a:t>
            </a:r>
          </a:p>
        </p:txBody>
      </p:sp>
    </p:spTree>
    <p:extLst>
      <p:ext uri="{BB962C8B-B14F-4D97-AF65-F5344CB8AC3E}">
        <p14:creationId xmlns:p14="http://schemas.microsoft.com/office/powerpoint/2010/main" val="36166900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7EEC8-E9FE-607D-340D-AC67A9402F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C1ED2D-7425-0A51-1B77-E1200FBE9F76}"/>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67232136-ABB1-8FB1-7CCB-2A24641887B8}"/>
              </a:ext>
            </a:extLst>
          </p:cNvPr>
          <p:cNvSpPr>
            <a:spLocks noGrp="1"/>
          </p:cNvSpPr>
          <p:nvPr>
            <p:ph type="body" idx="1"/>
          </p:nvPr>
        </p:nvSpPr>
        <p:spPr/>
        <p:txBody>
          <a:bodyPr/>
          <a:lstStyle/>
          <a:p>
            <a:pPr fontAlgn="t"/>
            <a:endParaRPr lang="en-US"/>
          </a:p>
        </p:txBody>
      </p:sp>
    </p:spTree>
    <p:extLst>
      <p:ext uri="{BB962C8B-B14F-4D97-AF65-F5344CB8AC3E}">
        <p14:creationId xmlns:p14="http://schemas.microsoft.com/office/powerpoint/2010/main" val="34111300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AB039-B180-502F-BC00-E5E84A0872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D38FF2-8438-3B0E-94D2-EC81971078E4}"/>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3AB3212D-D46A-EBE6-8782-1886AE4914C2}"/>
              </a:ext>
            </a:extLst>
          </p:cNvPr>
          <p:cNvSpPr>
            <a:spLocks noGrp="1"/>
          </p:cNvSpPr>
          <p:nvPr>
            <p:ph type="body" idx="1"/>
          </p:nvPr>
        </p:nvSpPr>
        <p:spPr/>
        <p:txBody>
          <a:bodyPr/>
          <a:lstStyle/>
          <a:p>
            <a:pPr fontAlgn="t"/>
            <a:endParaRPr lang="en-US"/>
          </a:p>
        </p:txBody>
      </p:sp>
    </p:spTree>
    <p:extLst>
      <p:ext uri="{BB962C8B-B14F-4D97-AF65-F5344CB8AC3E}">
        <p14:creationId xmlns:p14="http://schemas.microsoft.com/office/powerpoint/2010/main" val="36171869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F39EA-89B6-9773-DCDE-58C285FBF3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89064A-59C9-9D2A-046A-6BEA0DD7E006}"/>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3EF721C6-F1EB-77F1-AE7A-5BDBE8C837C5}"/>
              </a:ext>
            </a:extLst>
          </p:cNvPr>
          <p:cNvSpPr>
            <a:spLocks noGrp="1"/>
          </p:cNvSpPr>
          <p:nvPr>
            <p:ph type="body" idx="1"/>
          </p:nvPr>
        </p:nvSpPr>
        <p:spPr/>
        <p:txBody>
          <a:bodyPr/>
          <a:lstStyle/>
          <a:p>
            <a:pPr fontAlgn="t"/>
            <a:endParaRPr lang="en-US"/>
          </a:p>
        </p:txBody>
      </p:sp>
    </p:spTree>
    <p:extLst>
      <p:ext uri="{BB962C8B-B14F-4D97-AF65-F5344CB8AC3E}">
        <p14:creationId xmlns:p14="http://schemas.microsoft.com/office/powerpoint/2010/main" val="118395206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46849C-FFD2-B111-F2BE-D0A77EB63E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E82ED3-ED41-C74C-27C2-9861ACD96A67}"/>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6031BEE8-3F09-2E6F-5358-B59ACB13782C}"/>
              </a:ext>
            </a:extLst>
          </p:cNvPr>
          <p:cNvSpPr>
            <a:spLocks noGrp="1"/>
          </p:cNvSpPr>
          <p:nvPr>
            <p:ph type="body" idx="1"/>
          </p:nvPr>
        </p:nvSpPr>
        <p:spPr/>
        <p:txBody>
          <a:bodyPr/>
          <a:lstStyle/>
          <a:p>
            <a:pPr fontAlgn="t"/>
            <a:endParaRPr lang="en-US"/>
          </a:p>
        </p:txBody>
      </p:sp>
    </p:spTree>
    <p:extLst>
      <p:ext uri="{BB962C8B-B14F-4D97-AF65-F5344CB8AC3E}">
        <p14:creationId xmlns:p14="http://schemas.microsoft.com/office/powerpoint/2010/main" val="42883704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AF2DA-CAC4-8391-B542-D3832AE6AC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2C96B7-3199-B6DA-CD5A-49DC6EE60F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0E4BEC-6D75-3191-B61E-62F977DD81A1}"/>
              </a:ext>
            </a:extLst>
          </p:cNvPr>
          <p:cNvSpPr>
            <a:spLocks noGrp="1"/>
          </p:cNvSpPr>
          <p:nvPr>
            <p:ph type="body" idx="1"/>
          </p:nvPr>
        </p:nvSpPr>
        <p:spPr/>
        <p:txBody>
          <a:bodyPr/>
          <a:lstStyle/>
          <a:p>
            <a:endParaRPr lang="en-CA"/>
          </a:p>
        </p:txBody>
      </p:sp>
      <p:sp>
        <p:nvSpPr>
          <p:cNvPr id="4" name="Slide Number Placeholder 3">
            <a:extLst>
              <a:ext uri="{FF2B5EF4-FFF2-40B4-BE49-F238E27FC236}">
                <a16:creationId xmlns:a16="http://schemas.microsoft.com/office/drawing/2014/main" id="{68177897-5697-A3C4-CB77-B15BBB44017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3ACA3C-9639-BD44-8DB0-FA07D351DFEB}"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0635002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2C3DF-7D78-C09A-82ED-29467EF7C8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025757-3DC7-3B4B-A5A5-5336810818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37AA14-0D04-79F3-D0FF-41A1D757213A}"/>
              </a:ext>
            </a:extLst>
          </p:cNvPr>
          <p:cNvSpPr>
            <a:spLocks noGrp="1"/>
          </p:cNvSpPr>
          <p:nvPr>
            <p:ph type="body" idx="1"/>
          </p:nvPr>
        </p:nvSpPr>
        <p:spPr/>
        <p:txBody>
          <a:bodyPr/>
          <a:lstStyle/>
          <a:p>
            <a:r>
              <a:rPr lang="en-US" sz="1200" b="0" i="0" kern="1200">
                <a:solidFill>
                  <a:schemeClr val="tx1"/>
                </a:solidFill>
                <a:effectLst/>
                <a:latin typeface="+mn-lt"/>
                <a:ea typeface="+mn-ea"/>
                <a:cs typeface="+mn-cs"/>
              </a:rPr>
              <a:t>WorkSafeBC: A serious injury is any injury that can reasonably be expected at the time of the incident to endanger life or cause permanent injury. Serious injuries include both traumatic injuries that are life threatening or that result in a loss of consciousness, and incidents such as chemical exposures, heat stress, and cold stress which are likely to result in a life threatening condition or cause permanent injury or significant physical impairment.</a:t>
            </a:r>
          </a:p>
          <a:p>
            <a:r>
              <a:rPr lang="en-US" sz="1200" b="0" i="0" kern="1200">
                <a:solidFill>
                  <a:schemeClr val="tx1"/>
                </a:solidFill>
                <a:effectLst/>
                <a:latin typeface="+mn-lt"/>
                <a:ea typeface="+mn-ea"/>
                <a:cs typeface="+mn-cs"/>
              </a:rPr>
              <a:t>Traumatic injuries that should be considered "serious injuries" include</a:t>
            </a:r>
          </a:p>
          <a:p>
            <a:r>
              <a:rPr lang="en-US" sz="1200" b="0" i="0" kern="1200">
                <a:solidFill>
                  <a:schemeClr val="tx1"/>
                </a:solidFill>
                <a:effectLst/>
                <a:latin typeface="+mn-lt"/>
                <a:ea typeface="+mn-ea"/>
                <a:cs typeface="+mn-cs"/>
              </a:rPr>
              <a:t>Major fractures or crush injuries, such as</a:t>
            </a:r>
          </a:p>
          <a:p>
            <a:pPr lvl="1"/>
            <a:r>
              <a:rPr lang="en-US" sz="1200" b="0" i="0" kern="1200">
                <a:solidFill>
                  <a:schemeClr val="tx1"/>
                </a:solidFill>
                <a:effectLst/>
                <a:latin typeface="+mn-lt"/>
                <a:ea typeface="+mn-ea"/>
                <a:cs typeface="+mn-cs"/>
              </a:rPr>
              <a:t>A fracture of the skull, spine, or pelvis</a:t>
            </a:r>
          </a:p>
          <a:p>
            <a:pPr lvl="1"/>
            <a:r>
              <a:rPr lang="en-US" sz="1200" b="0" i="0" kern="1200">
                <a:solidFill>
                  <a:schemeClr val="tx1"/>
                </a:solidFill>
                <a:effectLst/>
                <a:latin typeface="+mn-lt"/>
                <a:ea typeface="+mn-ea"/>
                <a:cs typeface="+mn-cs"/>
              </a:rPr>
              <a:t>Multiple, open or compound fractures, or fractures to major bones such as the humerus, fibula or tibia, or radius or ulna</a:t>
            </a:r>
          </a:p>
          <a:p>
            <a:pPr lvl="1"/>
            <a:r>
              <a:rPr lang="en-US" sz="1200" b="0" i="0" kern="1200">
                <a:solidFill>
                  <a:schemeClr val="tx1"/>
                </a:solidFill>
                <a:effectLst/>
                <a:latin typeface="+mn-lt"/>
                <a:ea typeface="+mn-ea"/>
                <a:cs typeface="+mn-cs"/>
              </a:rPr>
              <a:t>Crushing injuries to the trunk, head or neck, or multiple crush injuries</a:t>
            </a:r>
          </a:p>
          <a:p>
            <a:r>
              <a:rPr lang="en-US" sz="1200" b="0" i="0" kern="1200">
                <a:solidFill>
                  <a:schemeClr val="tx1"/>
                </a:solidFill>
                <a:effectLst/>
                <a:latin typeface="+mn-lt"/>
                <a:ea typeface="+mn-ea"/>
                <a:cs typeface="+mn-cs"/>
              </a:rPr>
              <a:t>An amputation, at the time of the accident, of an arm or leg or amputation of a major part of a hand or foot</a:t>
            </a:r>
          </a:p>
          <a:p>
            <a:r>
              <a:rPr lang="en-US" sz="1200" b="0" i="0" kern="1200">
                <a:solidFill>
                  <a:schemeClr val="tx1"/>
                </a:solidFill>
                <a:effectLst/>
                <a:latin typeface="+mn-lt"/>
                <a:ea typeface="+mn-ea"/>
                <a:cs typeface="+mn-cs"/>
              </a:rPr>
              <a:t>Penetrating injuries to eye, head, neck, chest, abdomen, or groin</a:t>
            </a:r>
          </a:p>
          <a:p>
            <a:r>
              <a:rPr lang="en-US" sz="1200" b="0" i="0" kern="1200">
                <a:solidFill>
                  <a:schemeClr val="tx1"/>
                </a:solidFill>
                <a:effectLst/>
                <a:latin typeface="+mn-lt"/>
                <a:ea typeface="+mn-ea"/>
                <a:cs typeface="+mn-cs"/>
              </a:rPr>
              <a:t>An accident that caused significant respiratory compromise, or punctured lung</a:t>
            </a:r>
          </a:p>
          <a:p>
            <a:r>
              <a:rPr lang="en-US" sz="1200" b="0" i="0" kern="1200">
                <a:solidFill>
                  <a:schemeClr val="tx1"/>
                </a:solidFill>
                <a:effectLst/>
                <a:latin typeface="+mn-lt"/>
                <a:ea typeface="+mn-ea"/>
                <a:cs typeface="+mn-cs"/>
              </a:rPr>
              <a:t>Circulatory shock (i.e., internal hemorrhage) or injury to any internal organ</a:t>
            </a:r>
          </a:p>
          <a:p>
            <a:r>
              <a:rPr lang="en-US" sz="1200" b="0" i="0" kern="1200">
                <a:solidFill>
                  <a:schemeClr val="tx1"/>
                </a:solidFill>
                <a:effectLst/>
                <a:latin typeface="+mn-lt"/>
                <a:ea typeface="+mn-ea"/>
                <a:cs typeface="+mn-cs"/>
              </a:rPr>
              <a:t>Lacerations that cause severe hemorrhages</a:t>
            </a:r>
          </a:p>
          <a:p>
            <a:r>
              <a:rPr lang="en-US" sz="1200" b="0" i="0" kern="1200">
                <a:solidFill>
                  <a:schemeClr val="tx1"/>
                </a:solidFill>
                <a:effectLst/>
                <a:latin typeface="+mn-lt"/>
                <a:ea typeface="+mn-ea"/>
                <a:cs typeface="+mn-cs"/>
              </a:rPr>
              <a:t>All burns that meet the rapid transport criteria of the Occupational First Aid Training Manual, including</a:t>
            </a:r>
          </a:p>
          <a:p>
            <a:pPr lvl="1"/>
            <a:r>
              <a:rPr lang="en-US" sz="1200" b="0" i="0" kern="1200">
                <a:solidFill>
                  <a:schemeClr val="tx1"/>
                </a:solidFill>
                <a:effectLst/>
                <a:latin typeface="+mn-lt"/>
                <a:ea typeface="+mn-ea"/>
                <a:cs typeface="+mn-cs"/>
              </a:rPr>
              <a:t>Third degree burns to more than 2% of the body surface</a:t>
            </a:r>
          </a:p>
          <a:p>
            <a:pPr lvl="1"/>
            <a:r>
              <a:rPr lang="en-US" sz="1200" b="0" i="0" kern="1200">
                <a:solidFill>
                  <a:schemeClr val="tx1"/>
                </a:solidFill>
                <a:effectLst/>
                <a:latin typeface="+mn-lt"/>
                <a:ea typeface="+mn-ea"/>
                <a:cs typeface="+mn-cs"/>
              </a:rPr>
              <a:t>Third degree burns to the face, head, or neck</a:t>
            </a:r>
          </a:p>
          <a:p>
            <a:pPr lvl="1"/>
            <a:r>
              <a:rPr lang="en-US" sz="1200" b="0" i="0" kern="1200">
                <a:solidFill>
                  <a:schemeClr val="tx1"/>
                </a:solidFill>
                <a:effectLst/>
                <a:latin typeface="+mn-lt"/>
                <a:ea typeface="+mn-ea"/>
                <a:cs typeface="+mn-cs"/>
              </a:rPr>
              <a:t>Burns of any degree with complications</a:t>
            </a:r>
          </a:p>
          <a:p>
            <a:r>
              <a:rPr lang="en-US" sz="1200" b="0" i="0" kern="1200">
                <a:solidFill>
                  <a:schemeClr val="tx1"/>
                </a:solidFill>
                <a:effectLst/>
                <a:latin typeface="+mn-lt"/>
                <a:ea typeface="+mn-ea"/>
                <a:cs typeface="+mn-cs"/>
              </a:rPr>
              <a:t>An asphyxiation or poisoning resulting in a partial or total loss of physical control (i.e., loss of consciousness of a worker in a confined space) or a respiratory rate of fewer than 10 breaths per minute or severe dyspnea (difficult or </a:t>
            </a:r>
            <a:r>
              <a:rPr lang="en-US" sz="1200" b="0" i="0" kern="1200" err="1">
                <a:solidFill>
                  <a:schemeClr val="tx1"/>
                </a:solidFill>
                <a:effectLst/>
                <a:latin typeface="+mn-lt"/>
                <a:ea typeface="+mn-ea"/>
                <a:cs typeface="+mn-cs"/>
              </a:rPr>
              <a:t>laboured</a:t>
            </a:r>
            <a:r>
              <a:rPr lang="en-US" sz="1200" b="0" i="0" kern="1200">
                <a:solidFill>
                  <a:schemeClr val="tx1"/>
                </a:solidFill>
                <a:effectLst/>
                <a:latin typeface="+mn-lt"/>
                <a:ea typeface="+mn-ea"/>
                <a:cs typeface="+mn-cs"/>
              </a:rPr>
              <a:t> breathing)</a:t>
            </a:r>
          </a:p>
          <a:p>
            <a:r>
              <a:rPr lang="en-US" sz="1200" b="0" i="0" kern="1200">
                <a:solidFill>
                  <a:schemeClr val="tx1"/>
                </a:solidFill>
                <a:effectLst/>
                <a:latin typeface="+mn-lt"/>
                <a:ea typeface="+mn-ea"/>
                <a:cs typeface="+mn-cs"/>
              </a:rPr>
              <a:t>Decompression illness, or lung over-pressurization during or after a dive or any incident of near drowning</a:t>
            </a:r>
          </a:p>
          <a:p>
            <a:r>
              <a:rPr lang="en-US" sz="1200" b="0" i="0" kern="1200">
                <a:solidFill>
                  <a:schemeClr val="tx1"/>
                </a:solidFill>
                <a:effectLst/>
                <a:latin typeface="+mn-lt"/>
                <a:ea typeface="+mn-ea"/>
                <a:cs typeface="+mn-cs"/>
              </a:rPr>
              <a:t>Traumatic injury which is likely to result in a loss of</a:t>
            </a:r>
          </a:p>
          <a:p>
            <a:pPr lvl="1"/>
            <a:r>
              <a:rPr lang="en-US" sz="1200" b="0" i="0" kern="1200">
                <a:solidFill>
                  <a:schemeClr val="tx1"/>
                </a:solidFill>
                <a:effectLst/>
                <a:latin typeface="+mn-lt"/>
                <a:ea typeface="+mn-ea"/>
                <a:cs typeface="+mn-cs"/>
              </a:rPr>
              <a:t>Sight</a:t>
            </a:r>
          </a:p>
          <a:p>
            <a:pPr lvl="1"/>
            <a:r>
              <a:rPr lang="en-US" sz="1200" b="0" i="0" kern="1200">
                <a:solidFill>
                  <a:schemeClr val="tx1"/>
                </a:solidFill>
                <a:effectLst/>
                <a:latin typeface="+mn-lt"/>
                <a:ea typeface="+mn-ea"/>
                <a:cs typeface="+mn-cs"/>
              </a:rPr>
              <a:t>Hearing</a:t>
            </a:r>
          </a:p>
          <a:p>
            <a:pPr lvl="1"/>
            <a:r>
              <a:rPr lang="en-US" sz="1200" b="0" i="0" kern="1200">
                <a:solidFill>
                  <a:schemeClr val="tx1"/>
                </a:solidFill>
                <a:effectLst/>
                <a:latin typeface="+mn-lt"/>
                <a:ea typeface="+mn-ea"/>
                <a:cs typeface="+mn-cs"/>
              </a:rPr>
              <a:t>Touch</a:t>
            </a:r>
          </a:p>
          <a:p>
            <a:r>
              <a:rPr lang="en-US" sz="1200" b="0" i="0" kern="1200">
                <a:solidFill>
                  <a:schemeClr val="tx1"/>
                </a:solidFill>
                <a:effectLst/>
                <a:latin typeface="+mn-lt"/>
                <a:ea typeface="+mn-ea"/>
                <a:cs typeface="+mn-cs"/>
              </a:rPr>
              <a:t>Injuries that require a critical intervention such as CPR, artificial ventilation or control of hemorrhaging or treatment beyond First Aid, such as the intervention of Emergency Health Services personnel (e.g. transportation to further medical attention), a physician and subsequent surgery, or admittance to an intensive care unit should also be considered "serious injuries.“</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SK: An incident that causes or may cause the death of a worker; or will require a worker to be admitted to a hospital as an in-patient for a period of 72 hours or more (</a:t>
            </a:r>
            <a:r>
              <a:rPr lang="en-US" sz="1200" b="0" i="1" kern="1200">
                <a:solidFill>
                  <a:schemeClr val="tx1"/>
                </a:solidFill>
                <a:effectLst/>
                <a:latin typeface="+mn-lt"/>
                <a:ea typeface="+mn-ea"/>
                <a:cs typeface="+mn-cs"/>
              </a:rPr>
              <a:t>OHS Regulations, Section 2-2</a:t>
            </a:r>
            <a:r>
              <a:rPr lang="en-US" sz="1200" b="0" i="0" kern="1200">
                <a:solidFill>
                  <a:schemeClr val="tx1"/>
                </a:solidFill>
                <a:effectLst/>
                <a:latin typeface="+mn-lt"/>
                <a:ea typeface="+mn-ea"/>
                <a:cs typeface="+mn-cs"/>
              </a:rPr>
              <a:t>).</a:t>
            </a:r>
          </a:p>
          <a:p>
            <a:pPr fontAlgn="t"/>
            <a:endParaRPr lang="en-US"/>
          </a:p>
        </p:txBody>
      </p:sp>
    </p:spTree>
    <p:extLst>
      <p:ext uri="{BB962C8B-B14F-4D97-AF65-F5344CB8AC3E}">
        <p14:creationId xmlns:p14="http://schemas.microsoft.com/office/powerpoint/2010/main" val="181732812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E0433-83AC-3B1B-3179-F0FE189589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0EB90E-6FEE-56D2-0FC6-6AE0AA8015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DF34A1-5F29-8251-D1F3-4FB017246FFC}"/>
              </a:ext>
            </a:extLst>
          </p:cNvPr>
          <p:cNvSpPr>
            <a:spLocks noGrp="1"/>
          </p:cNvSpPr>
          <p:nvPr>
            <p:ph type="body" idx="1"/>
          </p:nvPr>
        </p:nvSpPr>
        <p:spPr/>
        <p:txBody>
          <a:bodyPr/>
          <a:lstStyle/>
          <a:p>
            <a:pPr fontAlgn="t"/>
            <a:endParaRPr lang="en-US"/>
          </a:p>
        </p:txBody>
      </p:sp>
    </p:spTree>
    <p:extLst>
      <p:ext uri="{BB962C8B-B14F-4D97-AF65-F5344CB8AC3E}">
        <p14:creationId xmlns:p14="http://schemas.microsoft.com/office/powerpoint/2010/main" val="3028795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3A9AB1-6053-7D4D-9739-6EEF1A3B3F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E595FE-F5AA-FC20-9FAE-02DC949258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3FCDBC-7D2A-113E-B205-41646D97271E}"/>
              </a:ext>
            </a:extLst>
          </p:cNvPr>
          <p:cNvSpPr>
            <a:spLocks noGrp="1"/>
          </p:cNvSpPr>
          <p:nvPr>
            <p:ph type="body" idx="1"/>
          </p:nvPr>
        </p:nvSpPr>
        <p:spPr/>
        <p:txBody>
          <a:bodyPr/>
          <a:lstStyle/>
          <a:p>
            <a:endParaRPr lang="en-CA"/>
          </a:p>
        </p:txBody>
      </p:sp>
    </p:spTree>
    <p:extLst>
      <p:ext uri="{BB962C8B-B14F-4D97-AF65-F5344CB8AC3E}">
        <p14:creationId xmlns:p14="http://schemas.microsoft.com/office/powerpoint/2010/main" val="13448129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5B647-9171-CED3-8C67-458D6B6EBE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F54F99-BD14-6F6C-52A2-A14149D603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62EA64-F870-EEF3-C0F3-4AC08BB37C73}"/>
              </a:ext>
            </a:extLst>
          </p:cNvPr>
          <p:cNvSpPr>
            <a:spLocks noGrp="1"/>
          </p:cNvSpPr>
          <p:nvPr>
            <p:ph type="body" idx="1"/>
          </p:nvPr>
        </p:nvSpPr>
        <p:spPr/>
        <p:txBody>
          <a:bodyPr/>
          <a:lstStyle/>
          <a:p>
            <a:r>
              <a:rPr lang="en-CA"/>
              <a:t>Despite a significant decline in industry TRIF over the last 15 years, SIF has stagnated, signaling that a shift to a SIF-driven approach is needed.</a:t>
            </a:r>
          </a:p>
        </p:txBody>
      </p:sp>
    </p:spTree>
    <p:extLst>
      <p:ext uri="{BB962C8B-B14F-4D97-AF65-F5344CB8AC3E}">
        <p14:creationId xmlns:p14="http://schemas.microsoft.com/office/powerpoint/2010/main" val="36382256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05CDF0-F4E1-610B-5636-3B78B78664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74E5D2-CE6C-DEED-B5FA-F5D4C5955C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FCE63D-BE51-A7AE-2D70-2D84E891E12E}"/>
              </a:ext>
            </a:extLst>
          </p:cNvPr>
          <p:cNvSpPr>
            <a:spLocks noGrp="1"/>
          </p:cNvSpPr>
          <p:nvPr>
            <p:ph type="body" idx="1"/>
          </p:nvPr>
        </p:nvSpPr>
        <p:spPr/>
        <p:txBody>
          <a:bodyPr/>
          <a:lstStyle/>
          <a:p>
            <a:pPr fontAlgn="t"/>
            <a:r>
              <a:rPr lang="en-US"/>
              <a:t>Life-threatening - Qualified person confirms that Injured person would not have survived without immediate medical intervention or life-saving support (e.g., CPR, defibrillation). </a:t>
            </a:r>
            <a:r>
              <a:rPr lang="en-CA">
                <a:hlinkClick r:id="rId3"/>
              </a:rPr>
              <a:t>f1bayona_0923.pdf</a:t>
            </a:r>
            <a:endParaRPr lang="en-CA"/>
          </a:p>
          <a:p>
            <a:pPr fontAlgn="t"/>
            <a:endParaRPr lang="en-US"/>
          </a:p>
          <a:p>
            <a:pPr fontAlgn="t"/>
            <a:r>
              <a:rPr lang="en-US"/>
              <a:t>Life-Altering - Qualified person confirms that IP will not fully recover and will most likely suffer permanent impairment from the loss of the use of a major internal organ (i.e., brain, heart,</a:t>
            </a:r>
          </a:p>
          <a:p>
            <a:pPr fontAlgn="t"/>
            <a:r>
              <a:rPr lang="en-US"/>
              <a:t>lungs, liver, and kidneys), body function, or body part. They define body function as: Physiological and psychological functions of body systems. Examples include vision, range</a:t>
            </a:r>
          </a:p>
          <a:p>
            <a:pPr fontAlgn="t"/>
            <a:r>
              <a:rPr lang="en-US"/>
              <a:t>of motion, or spatial orientation. They define body parts as: anatomical parts of the body, such as organs, limbs, and their components, that support body functions. Examples include eyes or hands.</a:t>
            </a:r>
          </a:p>
          <a:p>
            <a:pPr fontAlgn="t"/>
            <a:endParaRPr lang="en-US"/>
          </a:p>
          <a:p>
            <a:pPr fontAlgn="t"/>
            <a:r>
              <a:rPr lang="en-US"/>
              <a:t>IOGP’ defines permanent impairment as the outcome of a work-related injury from which the worker cannot or is not expected to return to their previous whole function as a result of a single incident, resulting in any of the following: permanent loss of body parts, permanent reduction of organ’s psychological function, permanent reduction in skin and musculoskeletal function and permanent reduction in psychological, social or cognitive function. </a:t>
            </a:r>
            <a:r>
              <a:rPr lang="en-US">
                <a:hlinkClick r:id="rId4"/>
              </a:rPr>
              <a:t>IOGP Fatality and Permanent Impairment | IOGP</a:t>
            </a:r>
            <a:endParaRPr lang="en-US"/>
          </a:p>
          <a:p>
            <a:pPr fontAlgn="t"/>
            <a:endParaRPr lang="en-US"/>
          </a:p>
        </p:txBody>
      </p:sp>
    </p:spTree>
    <p:extLst>
      <p:ext uri="{BB962C8B-B14F-4D97-AF65-F5344CB8AC3E}">
        <p14:creationId xmlns:p14="http://schemas.microsoft.com/office/powerpoint/2010/main" val="15299656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85D42-E562-075C-3B39-4C717AACB9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D40320-564B-C2FF-BBFE-F40000BF3689}"/>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BEAC6EE8-B91A-5A31-6A50-4AE7D9EBF085}"/>
              </a:ext>
            </a:extLst>
          </p:cNvPr>
          <p:cNvSpPr>
            <a:spLocks noGrp="1"/>
          </p:cNvSpPr>
          <p:nvPr>
            <p:ph type="body" idx="1"/>
          </p:nvPr>
        </p:nvSpPr>
        <p:spPr/>
        <p:txBody>
          <a:bodyPr/>
          <a:lstStyle/>
          <a:p>
            <a:endParaRPr lang="en-CA" b="1">
              <a:latin typeface="Trebuchet MS"/>
            </a:endParaRPr>
          </a:p>
        </p:txBody>
      </p:sp>
    </p:spTree>
    <p:extLst>
      <p:ext uri="{BB962C8B-B14F-4D97-AF65-F5344CB8AC3E}">
        <p14:creationId xmlns:p14="http://schemas.microsoft.com/office/powerpoint/2010/main" val="16737434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6928D-AF8D-CA5F-AB09-2CC51877B5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0B5C0B-981E-6736-9980-1B6FDABBB9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8FA589-67BE-174F-37A8-EF338169944E}"/>
              </a:ext>
            </a:extLst>
          </p:cNvPr>
          <p:cNvSpPr>
            <a:spLocks noGrp="1"/>
          </p:cNvSpPr>
          <p:nvPr>
            <p:ph type="body" idx="1"/>
          </p:nvPr>
        </p:nvSpPr>
        <p:spPr/>
        <p: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a:t>[These speaking notes are misplaced]</a:t>
            </a:r>
          </a:p>
          <a:p>
            <a:pPr fontAlgn="t"/>
            <a:endParaRPr lang="en-US"/>
          </a:p>
          <a:p>
            <a:pPr fontAlgn="t"/>
            <a:r>
              <a:rPr lang="en-US"/>
              <a:t>Life-threatening - Qualified person confirms that Injured person would not have survived without immediate medical intervention or life-saving support (e.g., CPR, defibrillation). </a:t>
            </a:r>
            <a:r>
              <a:rPr lang="en-CA">
                <a:hlinkClick r:id="rId3"/>
              </a:rPr>
              <a:t>f1bayona_0923.pdf</a:t>
            </a:r>
            <a:endParaRPr lang="en-CA"/>
          </a:p>
          <a:p>
            <a:pPr fontAlgn="t"/>
            <a:endParaRPr lang="en-US"/>
          </a:p>
          <a:p>
            <a:pPr fontAlgn="t"/>
            <a:r>
              <a:rPr lang="en-US"/>
              <a:t>Life-Altering - Qualified person confirms that IP will not fully recover and will most likely suffer permanent impairment from the loss of the use of a major internal organ (i.e., brain, heart,</a:t>
            </a:r>
          </a:p>
          <a:p>
            <a:pPr fontAlgn="t"/>
            <a:r>
              <a:rPr lang="en-US"/>
              <a:t>lungs, liver, and kidneys), body function, or body part. They define body function as: Physiological and psychological functions of body systems. Examples include vision, range</a:t>
            </a:r>
          </a:p>
          <a:p>
            <a:pPr fontAlgn="t"/>
            <a:r>
              <a:rPr lang="en-US"/>
              <a:t>of motion, or spatial orientation. They define body parts as: anatomical parts of the body, such as organs, limbs, and their components, that support body functions. Examples include eyes or hands.</a:t>
            </a:r>
          </a:p>
          <a:p>
            <a:pPr fontAlgn="t"/>
            <a:endParaRPr lang="en-US"/>
          </a:p>
          <a:p>
            <a:pPr fontAlgn="t"/>
            <a:r>
              <a:rPr lang="en-US"/>
              <a:t>IOGP’ defines permanent impairment as the outcome of a work-related injury from which the worker cannot or is not expected to return to their previous whole function as a result of a single incident, resulting in any of the following: permanent loss of body parts, permanent reduction of organ’s psychological function, permanent reduction in skin and musculoskeletal function and permanent reduction in psychological, social or cognitive function. </a:t>
            </a:r>
            <a:r>
              <a:rPr lang="en-US">
                <a:hlinkClick r:id="rId4"/>
              </a:rPr>
              <a:t>IOGP Fatality and Permanent Impairment | IOGP</a:t>
            </a:r>
            <a:endParaRPr lang="en-US"/>
          </a:p>
          <a:p>
            <a:pPr fontAlgn="t"/>
            <a:endParaRPr lang="en-US"/>
          </a:p>
          <a:p>
            <a:pPr fontAlgn="t"/>
            <a:r>
              <a:rPr lang="en-US"/>
              <a:t>[Suggested speaking notes for this slide]:</a:t>
            </a:r>
          </a:p>
          <a:p>
            <a:pPr fontAlgn="t"/>
            <a:endParaRPr lang="en-US"/>
          </a:p>
          <a:p>
            <a:pPr fontAlgn="t"/>
            <a:r>
              <a:rPr lang="en-US"/>
              <a:t>When we compare the top three incident types by source across our data sources (PSI, AB OH&amp;S Serious Incident Notifications, Serious Incidents based on 50+ lost days, and Fatalities), three patterns emerge:</a:t>
            </a:r>
          </a:p>
          <a:p>
            <a:pPr fontAlgn="t"/>
            <a:endParaRPr lang="en-US"/>
          </a:p>
          <a:p>
            <a:pPr fontAlgn="t"/>
            <a:r>
              <a:rPr lang="en-US"/>
              <a:t>- Struck/Contact with Objects (Line of Fire) is a pervasive risk, consistently appearing across all datasets.</a:t>
            </a:r>
          </a:p>
          <a:p>
            <a:pPr fontAlgn="t"/>
            <a:endParaRPr lang="en-US"/>
          </a:p>
          <a:p>
            <a:pPr fontAlgn="t"/>
            <a:r>
              <a:rPr lang="en-US"/>
              <a:t>- Vehicle/Transportation and Chemical/Substance Exposures occur less often but drives higher fatal consequences.</a:t>
            </a:r>
          </a:p>
          <a:p>
            <a:pPr fontAlgn="t"/>
            <a:endParaRPr lang="en-US"/>
          </a:p>
          <a:p>
            <a:pPr marL="171450" indent="-171450" fontAlgn="t">
              <a:buFontTx/>
              <a:buChar char="-"/>
            </a:pPr>
            <a:r>
              <a:rPr lang="en-US"/>
              <a:t>Bodily Reaction/Overexertion and Falls on the Same Level are frequent and major contributors to lost time and cost, though these incident types rarely lead to fatalities.</a:t>
            </a:r>
          </a:p>
          <a:p>
            <a:pPr marL="171450" indent="-171450" fontAlgn="t">
              <a:buFontTx/>
              <a:buChar char="-"/>
            </a:pPr>
            <a:endParaRPr lang="en-US"/>
          </a:p>
          <a:p>
            <a:pPr marL="0" marR="0" lvl="0" indent="0" algn="l" defTabSz="914400" rtl="0" eaLnBrk="1" fontAlgn="t" latinLnBrk="0" hangingPunct="1">
              <a:lnSpc>
                <a:spcPct val="100000"/>
              </a:lnSpc>
              <a:spcBef>
                <a:spcPts val="0"/>
              </a:spcBef>
              <a:spcAft>
                <a:spcPts val="0"/>
              </a:spcAft>
              <a:buClrTx/>
              <a:buSzTx/>
              <a:buFontTx/>
              <a:buNone/>
              <a:tabLst/>
              <a:defRPr/>
            </a:pPr>
            <a:r>
              <a:rPr lang="en-CA" sz="1200" b="0" i="0" kern="1200">
                <a:solidFill>
                  <a:schemeClr val="tx1"/>
                </a:solidFill>
                <a:effectLst/>
                <a:latin typeface="+mn-lt"/>
                <a:ea typeface="+mn-ea"/>
                <a:cs typeface="+mn-cs"/>
              </a:rPr>
              <a:t>Taken together, these differences reflect how each dataset captures a different slice of reality—reinforcing the need for a common definition of SIF and broader industry data to sharpen our overall view.</a:t>
            </a:r>
            <a:endParaRPr lang="en-US"/>
          </a:p>
        </p:txBody>
      </p:sp>
    </p:spTree>
    <p:extLst>
      <p:ext uri="{BB962C8B-B14F-4D97-AF65-F5344CB8AC3E}">
        <p14:creationId xmlns:p14="http://schemas.microsoft.com/office/powerpoint/2010/main" val="34213477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9CFF23-9BC8-D800-58CE-C1E51B4276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E8B3A4-A4E9-06B7-6385-2692F096A9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6C7817-A3AC-9487-8E7E-AD348FEB7EFE}"/>
              </a:ext>
            </a:extLst>
          </p:cNvPr>
          <p:cNvSpPr>
            <a:spLocks noGrp="1"/>
          </p:cNvSpPr>
          <p:nvPr>
            <p:ph type="body" idx="1"/>
          </p:nvPr>
        </p:nvSpPr>
        <p:spPr/>
        <p:txBody>
          <a:bodyPr/>
          <a:lstStyle/>
          <a:p>
            <a:pPr fontAlgn="t"/>
            <a:r>
              <a:rPr lang="en-US"/>
              <a:t>Life-threatening - Qualified person confirms that Injured person would not have survived without immediate medical intervention or life-saving support (e.g., CPR, defibrillation). </a:t>
            </a:r>
            <a:r>
              <a:rPr lang="en-CA">
                <a:hlinkClick r:id="rId3"/>
              </a:rPr>
              <a:t>f1bayona_0923.pdf</a:t>
            </a:r>
            <a:endParaRPr lang="en-CA"/>
          </a:p>
          <a:p>
            <a:pPr fontAlgn="t"/>
            <a:endParaRPr lang="en-US"/>
          </a:p>
          <a:p>
            <a:pPr fontAlgn="t"/>
            <a:r>
              <a:rPr lang="en-US"/>
              <a:t>Life-Altering - Qualified person confirms that IP will not fully recover and will most likely suffer permanent impairment from the loss of the use of a major internal organ (i.e., brain, heart,</a:t>
            </a:r>
          </a:p>
          <a:p>
            <a:pPr fontAlgn="t"/>
            <a:r>
              <a:rPr lang="en-US"/>
              <a:t>lungs, liver, and kidneys), body function, or body part. They define body function as: Physiological and psychological functions of body systems. Examples include vision, range</a:t>
            </a:r>
          </a:p>
          <a:p>
            <a:pPr fontAlgn="t"/>
            <a:r>
              <a:rPr lang="en-US"/>
              <a:t>of motion, or spatial orientation. They define body parts as: anatomical parts of the body, such as organs, limbs, and their components, that support body functions. Examples include eyes or hands.</a:t>
            </a:r>
          </a:p>
          <a:p>
            <a:pPr fontAlgn="t"/>
            <a:endParaRPr lang="en-US"/>
          </a:p>
          <a:p>
            <a:pPr fontAlgn="t"/>
            <a:r>
              <a:rPr lang="en-US"/>
              <a:t>IOGP’ defines permanent impairment as the outcome of a work-related injury from which the worker cannot or is not expected to return to their previous whole function as a result of a single incident, resulting in any of the following: permanent loss of body parts, permanent reduction of organ’s psychological function, permanent reduction in skin and musculoskeletal function and permanent reduction in psychological, social or cognitive function. </a:t>
            </a:r>
            <a:r>
              <a:rPr lang="en-US">
                <a:hlinkClick r:id="rId4"/>
              </a:rPr>
              <a:t>IOGP Fatality and Permanent Impairment | IOGP</a:t>
            </a:r>
            <a:endParaRPr lang="en-US"/>
          </a:p>
          <a:p>
            <a:pPr fontAlgn="t"/>
            <a:endParaRPr lang="en-US"/>
          </a:p>
        </p:txBody>
      </p:sp>
    </p:spTree>
    <p:extLst>
      <p:ext uri="{BB962C8B-B14F-4D97-AF65-F5344CB8AC3E}">
        <p14:creationId xmlns:p14="http://schemas.microsoft.com/office/powerpoint/2010/main" val="39892880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1.xml"/><Relationship Id="rId5" Type="http://schemas.openxmlformats.org/officeDocument/2006/relationships/image" Target="../media/image4.png"/><Relationship Id="rId4" Type="http://schemas.openxmlformats.org/officeDocument/2006/relationships/image" Target="../media/image3.sv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1.xml"/><Relationship Id="rId1" Type="http://schemas.openxmlformats.org/officeDocument/2006/relationships/tags" Target="../tags/tag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age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Subtitle 2">
            <a:extLst>
              <a:ext uri="{FF2B5EF4-FFF2-40B4-BE49-F238E27FC236}">
                <a16:creationId xmlns:a16="http://schemas.microsoft.com/office/drawing/2014/main" id="{CE37C92C-B26D-F8F4-F296-0C6C55614A12}"/>
              </a:ext>
            </a:extLst>
          </p:cNvPr>
          <p:cNvSpPr>
            <a:spLocks noGrp="1"/>
          </p:cNvSpPr>
          <p:nvPr>
            <p:ph type="subTitle" idx="1" hasCustomPrompt="1"/>
          </p:nvPr>
        </p:nvSpPr>
        <p:spPr>
          <a:xfrm>
            <a:off x="902061" y="733668"/>
            <a:ext cx="10375539" cy="799297"/>
          </a:xfrm>
          <a:prstGeom prst="rect">
            <a:avLst/>
          </a:prstGeom>
        </p:spPr>
        <p:txBody>
          <a:bodyPr/>
          <a:lstStyle>
            <a:lvl1pPr marL="0" indent="0" algn="l">
              <a:lnSpc>
                <a:spcPct val="100000"/>
              </a:lnSpc>
              <a:spcBef>
                <a:spcPts val="0"/>
              </a:spcBef>
              <a:buNone/>
              <a:defRPr sz="40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Header</a:t>
            </a:r>
          </a:p>
        </p:txBody>
      </p:sp>
      <p:sp>
        <p:nvSpPr>
          <p:cNvPr id="2" name="Text Placeholder 13">
            <a:extLst>
              <a:ext uri="{FF2B5EF4-FFF2-40B4-BE49-F238E27FC236}">
                <a16:creationId xmlns:a16="http://schemas.microsoft.com/office/drawing/2014/main" id="{3B5215B9-504E-DF06-4A6E-CDC6708B9D40}"/>
              </a:ext>
            </a:extLst>
          </p:cNvPr>
          <p:cNvSpPr>
            <a:spLocks noGrp="1"/>
          </p:cNvSpPr>
          <p:nvPr>
            <p:ph type="body" sz="quarter" idx="14" hasCustomPrompt="1"/>
          </p:nvPr>
        </p:nvSpPr>
        <p:spPr>
          <a:xfrm>
            <a:off x="908584" y="1739475"/>
            <a:ext cx="9703187" cy="985794"/>
          </a:xfrm>
          <a:prstGeom prst="rect">
            <a:avLst/>
          </a:prstGeom>
        </p:spPr>
        <p:txBody>
          <a:bodyPr/>
          <a:lstStyle>
            <a:lvl1pPr>
              <a:defRPr sz="2400" b="0">
                <a:solidFill>
                  <a:schemeClr val="accent1"/>
                </a:solidFill>
                <a:latin typeface="Trebuchet MS" panose="020B0703020202090204" pitchFamily="34" charset="0"/>
              </a:defRPr>
            </a:lvl1pPr>
            <a:lvl2pPr marL="457200" indent="0">
              <a:buNone/>
              <a:defRPr sz="1800"/>
            </a:lvl2pPr>
            <a:lvl3pPr>
              <a:defRPr sz="1800"/>
            </a:lvl3pPr>
            <a:lvl4pPr>
              <a:defRPr sz="1800"/>
            </a:lvl4pPr>
            <a:lvl5pPr>
              <a:defRPr sz="1800"/>
            </a:lvl5pPr>
          </a:lstStyle>
          <a:p>
            <a:r>
              <a:rPr lang="en-US"/>
              <a:t>Click to add </a:t>
            </a:r>
            <a:r>
              <a:rPr lang="en-US" err="1"/>
              <a:t>SubHeader</a:t>
            </a:r>
            <a:endParaRPr lang="en-US"/>
          </a:p>
        </p:txBody>
      </p:sp>
      <p:sp>
        <p:nvSpPr>
          <p:cNvPr id="3" name="Text Placeholder 9">
            <a:extLst>
              <a:ext uri="{FF2B5EF4-FFF2-40B4-BE49-F238E27FC236}">
                <a16:creationId xmlns:a16="http://schemas.microsoft.com/office/drawing/2014/main" id="{E2B3ACE7-B482-2624-4926-7CE4C209A484}"/>
              </a:ext>
            </a:extLst>
          </p:cNvPr>
          <p:cNvSpPr>
            <a:spLocks noGrp="1"/>
          </p:cNvSpPr>
          <p:nvPr>
            <p:ph type="body" sz="quarter" idx="10" hasCustomPrompt="1"/>
          </p:nvPr>
        </p:nvSpPr>
        <p:spPr>
          <a:xfrm>
            <a:off x="2067953" y="6111680"/>
            <a:ext cx="3647047" cy="222446"/>
          </a:xfrm>
          <a:prstGeom prst="rect">
            <a:avLst/>
          </a:prstGeom>
        </p:spPr>
        <p:txBody>
          <a:bodyPr/>
          <a:lstStyle>
            <a:lvl1pPr>
              <a:defRPr sz="1000" b="0">
                <a:solidFill>
                  <a:schemeClr val="accent6"/>
                </a:solidFill>
                <a:latin typeface="Trebuchet MS" panose="020B0703020202090204" pitchFamily="34" charset="0"/>
              </a:defRPr>
            </a:lvl1pPr>
          </a:lstStyle>
          <a:p>
            <a:pPr lvl="0"/>
            <a:r>
              <a:rPr lang="en-US"/>
              <a:t>Project Name</a:t>
            </a:r>
          </a:p>
        </p:txBody>
      </p:sp>
      <p:sp>
        <p:nvSpPr>
          <p:cNvPr id="4" name="Text Placeholder 9">
            <a:extLst>
              <a:ext uri="{FF2B5EF4-FFF2-40B4-BE49-F238E27FC236}">
                <a16:creationId xmlns:a16="http://schemas.microsoft.com/office/drawing/2014/main" id="{39EE217A-AF8F-9CE3-1A66-E5FCE25231C8}"/>
              </a:ext>
            </a:extLst>
          </p:cNvPr>
          <p:cNvSpPr>
            <a:spLocks noGrp="1"/>
          </p:cNvSpPr>
          <p:nvPr>
            <p:ph type="body" sz="quarter" idx="11" hasCustomPrompt="1"/>
          </p:nvPr>
        </p:nvSpPr>
        <p:spPr>
          <a:xfrm>
            <a:off x="9410499" y="6111680"/>
            <a:ext cx="1381751" cy="222446"/>
          </a:xfrm>
          <a:prstGeom prst="rect">
            <a:avLst/>
          </a:prstGeom>
        </p:spPr>
        <p:txBody>
          <a:bodyPr/>
          <a:lstStyle>
            <a:lvl1pPr algn="r">
              <a:defRPr sz="1000" b="0">
                <a:solidFill>
                  <a:schemeClr val="accent6"/>
                </a:solidFill>
                <a:latin typeface="Trebuchet MS" panose="020B0703020202090204" pitchFamily="34" charset="0"/>
              </a:defRPr>
            </a:lvl1pPr>
          </a:lstStyle>
          <a:p>
            <a:pPr lvl="0"/>
            <a:r>
              <a:rPr lang="en-US"/>
              <a:t>Month Day, Year</a:t>
            </a:r>
          </a:p>
        </p:txBody>
      </p:sp>
      <p:sp>
        <p:nvSpPr>
          <p:cNvPr id="5" name="Slide Number Placeholder 5">
            <a:extLst>
              <a:ext uri="{FF2B5EF4-FFF2-40B4-BE49-F238E27FC236}">
                <a16:creationId xmlns:a16="http://schemas.microsoft.com/office/drawing/2014/main" id="{C31F80CC-0B21-13C8-0670-9826A76EE637}"/>
              </a:ext>
            </a:extLst>
          </p:cNvPr>
          <p:cNvSpPr txBox="1">
            <a:spLocks/>
          </p:cNvSpPr>
          <p:nvPr userDrawn="1"/>
        </p:nvSpPr>
        <p:spPr>
          <a:xfrm>
            <a:off x="11384280" y="6111680"/>
            <a:ext cx="407088" cy="22244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4074851-32B1-D145-BE6E-B539F2078E0A}" type="slidenum">
              <a:rPr lang="en-US" sz="1000" smtClean="0">
                <a:solidFill>
                  <a:schemeClr val="accent6"/>
                </a:solidFill>
                <a:latin typeface="Trebuchet MS" panose="020B0703020202090204" pitchFamily="34" charset="0"/>
              </a:rPr>
              <a:pPr algn="r"/>
              <a:t>‹#›</a:t>
            </a:fld>
            <a:endParaRPr lang="en-US" sz="1000">
              <a:solidFill>
                <a:schemeClr val="accent6"/>
              </a:solidFill>
              <a:latin typeface="Trebuchet MS" panose="020B0703020202090204" pitchFamily="34" charset="0"/>
            </a:endParaRPr>
          </a:p>
        </p:txBody>
      </p:sp>
      <p:sp>
        <p:nvSpPr>
          <p:cNvPr id="8" name="Text Placeholder 13">
            <a:extLst>
              <a:ext uri="{FF2B5EF4-FFF2-40B4-BE49-F238E27FC236}">
                <a16:creationId xmlns:a16="http://schemas.microsoft.com/office/drawing/2014/main" id="{F8C1A2CF-513B-8DD1-DB11-5722C561D4B7}"/>
              </a:ext>
            </a:extLst>
          </p:cNvPr>
          <p:cNvSpPr>
            <a:spLocks noGrp="1"/>
          </p:cNvSpPr>
          <p:nvPr>
            <p:ph type="body" sz="quarter" idx="15" hasCustomPrompt="1"/>
          </p:nvPr>
        </p:nvSpPr>
        <p:spPr>
          <a:xfrm>
            <a:off x="908584" y="2866786"/>
            <a:ext cx="9696663" cy="2705878"/>
          </a:xfrm>
          <a:prstGeom prst="rect">
            <a:avLst/>
          </a:prstGeom>
        </p:spPr>
        <p:txBody>
          <a:bodyPr/>
          <a:lstStyle>
            <a:lvl1pPr marL="342900" indent="-342900">
              <a:buFont typeface="Arial" panose="020B0604020202020204" pitchFamily="34" charset="0"/>
              <a:buChar char="•"/>
              <a:defRPr sz="2000" b="0">
                <a:solidFill>
                  <a:srgbClr val="000000"/>
                </a:solidFill>
                <a:latin typeface="Trebuchet MS" panose="020B0703020202090204" pitchFamily="34" charset="0"/>
              </a:defRPr>
            </a:lvl1pPr>
            <a:lvl2pPr marL="742950" indent="-285750">
              <a:buFont typeface="Courier New" panose="02070309020205020404" pitchFamily="49" charset="0"/>
              <a:buChar char="o"/>
              <a:defRPr sz="1800">
                <a:solidFill>
                  <a:srgbClr val="000000"/>
                </a:solidFill>
              </a:defRPr>
            </a:lvl2pPr>
            <a:lvl3pPr marL="1143000" indent="-228600">
              <a:buFont typeface="Wingdings" panose="05000000000000000000" pitchFamily="2" charset="2"/>
              <a:buChar char="Ø"/>
              <a:defRPr sz="1800">
                <a:solidFill>
                  <a:srgbClr val="000000"/>
                </a:solidFill>
              </a:defRPr>
            </a:lvl3pPr>
            <a:lvl4pPr>
              <a:defRPr sz="1800"/>
            </a:lvl4pPr>
            <a:lvl5pPr>
              <a:defRPr sz="1800"/>
            </a:lvl5pPr>
          </a:lstStyle>
          <a:p>
            <a:pPr lvl="0"/>
            <a:r>
              <a:rPr lang="en-US"/>
              <a:t>Click to add text</a:t>
            </a:r>
          </a:p>
          <a:p>
            <a:pPr lvl="0"/>
            <a:r>
              <a:rPr lang="en-US"/>
              <a:t>1</a:t>
            </a:r>
          </a:p>
          <a:p>
            <a:pPr lvl="1"/>
            <a:r>
              <a:rPr lang="en-US"/>
              <a:t>2</a:t>
            </a:r>
          </a:p>
          <a:p>
            <a:pPr lvl="1"/>
            <a:r>
              <a:rPr lang="en-US"/>
              <a:t>2</a:t>
            </a:r>
          </a:p>
          <a:p>
            <a:pPr lvl="2"/>
            <a:r>
              <a:rPr lang="en-US"/>
              <a:t>3</a:t>
            </a:r>
          </a:p>
        </p:txBody>
      </p:sp>
    </p:spTree>
    <p:extLst>
      <p:ext uri="{BB962C8B-B14F-4D97-AF65-F5344CB8AC3E}">
        <p14:creationId xmlns:p14="http://schemas.microsoft.com/office/powerpoint/2010/main" val="1737411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Content Page - Yello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BD457F52-BD78-48EC-07C8-CE96CDD3A75B}"/>
              </a:ext>
            </a:extLst>
          </p:cNvPr>
          <p:cNvSpPr>
            <a:spLocks noGrp="1"/>
          </p:cNvSpPr>
          <p:nvPr>
            <p:ph type="body" sz="quarter" idx="10" hasCustomPrompt="1"/>
          </p:nvPr>
        </p:nvSpPr>
        <p:spPr>
          <a:xfrm>
            <a:off x="2067953" y="6111680"/>
            <a:ext cx="3647047" cy="222446"/>
          </a:xfrm>
          <a:prstGeom prst="rect">
            <a:avLst/>
          </a:prstGeom>
        </p:spPr>
        <p:txBody>
          <a:bodyPr/>
          <a:lstStyle>
            <a:lvl1pPr>
              <a:defRPr sz="1000" b="0">
                <a:solidFill>
                  <a:schemeClr val="accent6"/>
                </a:solidFill>
                <a:latin typeface="Trebuchet MS" panose="020B0703020202090204" pitchFamily="34" charset="0"/>
              </a:defRPr>
            </a:lvl1pPr>
          </a:lstStyle>
          <a:p>
            <a:pPr lvl="0"/>
            <a:r>
              <a:rPr lang="en-US"/>
              <a:t>Project Name</a:t>
            </a:r>
          </a:p>
        </p:txBody>
      </p:sp>
      <p:sp>
        <p:nvSpPr>
          <p:cNvPr id="11" name="Text Placeholder 9">
            <a:extLst>
              <a:ext uri="{FF2B5EF4-FFF2-40B4-BE49-F238E27FC236}">
                <a16:creationId xmlns:a16="http://schemas.microsoft.com/office/drawing/2014/main" id="{119ECB14-8DE9-5C1B-4291-C9D0A34D0956}"/>
              </a:ext>
            </a:extLst>
          </p:cNvPr>
          <p:cNvSpPr>
            <a:spLocks noGrp="1"/>
          </p:cNvSpPr>
          <p:nvPr>
            <p:ph type="body" sz="quarter" idx="11" hasCustomPrompt="1"/>
          </p:nvPr>
        </p:nvSpPr>
        <p:spPr>
          <a:xfrm>
            <a:off x="9410499" y="6111680"/>
            <a:ext cx="1381751" cy="222446"/>
          </a:xfrm>
          <a:prstGeom prst="rect">
            <a:avLst/>
          </a:prstGeom>
        </p:spPr>
        <p:txBody>
          <a:bodyPr/>
          <a:lstStyle>
            <a:lvl1pPr algn="r">
              <a:defRPr sz="1000" b="0">
                <a:solidFill>
                  <a:schemeClr val="accent6"/>
                </a:solidFill>
                <a:latin typeface="Trebuchet MS" panose="020B0703020202090204" pitchFamily="34" charset="0"/>
              </a:defRPr>
            </a:lvl1pPr>
          </a:lstStyle>
          <a:p>
            <a:pPr lvl="0"/>
            <a:r>
              <a:rPr lang="en-US"/>
              <a:t>Month Day, Year</a:t>
            </a:r>
          </a:p>
        </p:txBody>
      </p:sp>
      <p:sp>
        <p:nvSpPr>
          <p:cNvPr id="15" name="Slide Number Placeholder 5">
            <a:extLst>
              <a:ext uri="{FF2B5EF4-FFF2-40B4-BE49-F238E27FC236}">
                <a16:creationId xmlns:a16="http://schemas.microsoft.com/office/drawing/2014/main" id="{81D45B65-F659-27E0-66DA-9984783FA724}"/>
              </a:ext>
            </a:extLst>
          </p:cNvPr>
          <p:cNvSpPr txBox="1">
            <a:spLocks/>
          </p:cNvSpPr>
          <p:nvPr userDrawn="1"/>
        </p:nvSpPr>
        <p:spPr>
          <a:xfrm>
            <a:off x="11384280" y="6111680"/>
            <a:ext cx="407088" cy="22244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4074851-32B1-D145-BE6E-B539F2078E0A}" type="slidenum">
              <a:rPr lang="en-US" sz="1000" smtClean="0">
                <a:solidFill>
                  <a:schemeClr val="accent6"/>
                </a:solidFill>
                <a:latin typeface="Trebuchet MS" panose="020B0703020202090204" pitchFamily="34" charset="0"/>
              </a:rPr>
              <a:pPr algn="r"/>
              <a:t>‹#›</a:t>
            </a:fld>
            <a:endParaRPr lang="en-US" sz="1000">
              <a:solidFill>
                <a:schemeClr val="accent6"/>
              </a:solidFill>
              <a:latin typeface="Trebuchet MS" panose="020B0703020202090204" pitchFamily="34" charset="0"/>
            </a:endParaRPr>
          </a:p>
        </p:txBody>
      </p:sp>
      <p:sp>
        <p:nvSpPr>
          <p:cNvPr id="13" name="Subtitle 2">
            <a:extLst>
              <a:ext uri="{FF2B5EF4-FFF2-40B4-BE49-F238E27FC236}">
                <a16:creationId xmlns:a16="http://schemas.microsoft.com/office/drawing/2014/main" id="{CE37C92C-B26D-F8F4-F296-0C6C55614A12}"/>
              </a:ext>
            </a:extLst>
          </p:cNvPr>
          <p:cNvSpPr>
            <a:spLocks noGrp="1"/>
          </p:cNvSpPr>
          <p:nvPr>
            <p:ph type="subTitle" idx="1" hasCustomPrompt="1"/>
          </p:nvPr>
        </p:nvSpPr>
        <p:spPr>
          <a:xfrm>
            <a:off x="902061" y="904003"/>
            <a:ext cx="6906197" cy="1928686"/>
          </a:xfrm>
          <a:prstGeom prst="rect">
            <a:avLst/>
          </a:prstGeom>
        </p:spPr>
        <p:txBody>
          <a:bodyPr/>
          <a:lstStyle>
            <a:lvl1pPr marL="0" indent="0" algn="l">
              <a:lnSpc>
                <a:spcPct val="100000"/>
              </a:lnSpc>
              <a:spcBef>
                <a:spcPts val="0"/>
              </a:spcBef>
              <a:buNone/>
              <a:defRPr sz="40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Header</a:t>
            </a:r>
          </a:p>
        </p:txBody>
      </p:sp>
      <p:sp>
        <p:nvSpPr>
          <p:cNvPr id="3" name="Text Placeholder 13">
            <a:extLst>
              <a:ext uri="{FF2B5EF4-FFF2-40B4-BE49-F238E27FC236}">
                <a16:creationId xmlns:a16="http://schemas.microsoft.com/office/drawing/2014/main" id="{18B6FBEE-DE43-397B-79B2-935482ED6473}"/>
              </a:ext>
            </a:extLst>
          </p:cNvPr>
          <p:cNvSpPr>
            <a:spLocks noGrp="1"/>
          </p:cNvSpPr>
          <p:nvPr>
            <p:ph type="body" sz="quarter" idx="15" hasCustomPrompt="1"/>
          </p:nvPr>
        </p:nvSpPr>
        <p:spPr>
          <a:xfrm>
            <a:off x="902062" y="2978930"/>
            <a:ext cx="8923426" cy="2705878"/>
          </a:xfrm>
          <a:prstGeom prst="rect">
            <a:avLst/>
          </a:prstGeom>
        </p:spPr>
        <p:txBody>
          <a:bodyPr/>
          <a:lstStyle>
            <a:lvl1pPr marL="342900" indent="-342900">
              <a:buFont typeface="Arial" panose="020B0604020202020204" pitchFamily="34" charset="0"/>
              <a:buChar char="•"/>
              <a:defRPr sz="2000" b="0">
                <a:solidFill>
                  <a:srgbClr val="000000"/>
                </a:solidFill>
                <a:latin typeface="Trebuchet MS" panose="020B0703020202090204" pitchFamily="34" charset="0"/>
              </a:defRPr>
            </a:lvl1pPr>
            <a:lvl2pPr marL="742950" indent="-285750">
              <a:buFont typeface="Courier New" panose="02070309020205020404" pitchFamily="49" charset="0"/>
              <a:buChar char="o"/>
              <a:defRPr sz="1800">
                <a:solidFill>
                  <a:srgbClr val="000000"/>
                </a:solidFill>
              </a:defRPr>
            </a:lvl2pPr>
            <a:lvl3pPr marL="1143000" indent="-228600">
              <a:buFont typeface="Wingdings" panose="05000000000000000000" pitchFamily="2" charset="2"/>
              <a:buChar char="Ø"/>
              <a:defRPr sz="1800">
                <a:solidFill>
                  <a:srgbClr val="000000"/>
                </a:solidFill>
              </a:defRPr>
            </a:lvl3pPr>
            <a:lvl4pPr>
              <a:defRPr sz="1800"/>
            </a:lvl4pPr>
            <a:lvl5pPr>
              <a:defRPr sz="1800"/>
            </a:lvl5pPr>
          </a:lstStyle>
          <a:p>
            <a:pPr lvl="0"/>
            <a:r>
              <a:rPr lang="en-US"/>
              <a:t>Click to add text</a:t>
            </a:r>
          </a:p>
          <a:p>
            <a:pPr lvl="0"/>
            <a:r>
              <a:rPr lang="en-US"/>
              <a:t>1</a:t>
            </a:r>
          </a:p>
          <a:p>
            <a:pPr lvl="1"/>
            <a:r>
              <a:rPr lang="en-US"/>
              <a:t>2</a:t>
            </a:r>
          </a:p>
          <a:p>
            <a:pPr lvl="1"/>
            <a:r>
              <a:rPr lang="en-US"/>
              <a:t>2</a:t>
            </a:r>
          </a:p>
          <a:p>
            <a:pPr lvl="2"/>
            <a:r>
              <a:rPr lang="en-US"/>
              <a:t>3</a:t>
            </a:r>
          </a:p>
        </p:txBody>
      </p:sp>
    </p:spTree>
    <p:extLst>
      <p:ext uri="{BB962C8B-B14F-4D97-AF65-F5344CB8AC3E}">
        <p14:creationId xmlns:p14="http://schemas.microsoft.com/office/powerpoint/2010/main" val="35396302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1F5AD-E144-00E0-2FE6-43BF4B4E14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2E702F4E-9271-9325-C4A2-BCD5DAC092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8C344274-A4B0-EDC7-38C8-EAD821BEC884}"/>
              </a:ext>
            </a:extLst>
          </p:cNvPr>
          <p:cNvSpPr>
            <a:spLocks noGrp="1"/>
          </p:cNvSpPr>
          <p:nvPr>
            <p:ph type="dt" sz="half" idx="10"/>
          </p:nvPr>
        </p:nvSpPr>
        <p:spPr/>
        <p:txBody>
          <a:bodyPr/>
          <a:lstStyle/>
          <a:p>
            <a:fld id="{9FCF4FF9-8249-4073-9945-75F0C5BD580C}" type="datetimeFigureOut">
              <a:rPr lang="en-CA" smtClean="0"/>
              <a:t>2026-07-22</a:t>
            </a:fld>
            <a:endParaRPr lang="en-CA"/>
          </a:p>
        </p:txBody>
      </p:sp>
      <p:sp>
        <p:nvSpPr>
          <p:cNvPr id="5" name="Footer Placeholder 4">
            <a:extLst>
              <a:ext uri="{FF2B5EF4-FFF2-40B4-BE49-F238E27FC236}">
                <a16:creationId xmlns:a16="http://schemas.microsoft.com/office/drawing/2014/main" id="{CBC69B1A-46F3-B13F-C77C-9018502FC890}"/>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1FC5D38D-F299-534C-C9ED-6DC0E001FFD9}"/>
              </a:ext>
            </a:extLst>
          </p:cNvPr>
          <p:cNvSpPr>
            <a:spLocks noGrp="1"/>
          </p:cNvSpPr>
          <p:nvPr>
            <p:ph type="sldNum" sz="quarter" idx="12"/>
          </p:nvPr>
        </p:nvSpPr>
        <p:spPr/>
        <p:txBody>
          <a:bodyPr/>
          <a:lstStyle/>
          <a:p>
            <a:fld id="{8EEE97DC-D2F3-4876-A46E-F4F4414B5243}" type="slidenum">
              <a:rPr lang="en-CA" smtClean="0"/>
              <a:t>‹#›</a:t>
            </a:fld>
            <a:endParaRPr lang="en-CA"/>
          </a:p>
        </p:txBody>
      </p:sp>
    </p:spTree>
    <p:extLst>
      <p:ext uri="{BB962C8B-B14F-4D97-AF65-F5344CB8AC3E}">
        <p14:creationId xmlns:p14="http://schemas.microsoft.com/office/powerpoint/2010/main" val="2526946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Option 5">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34C61A9-A59A-99C1-F996-081CD5F45400}"/>
              </a:ext>
            </a:extLst>
          </p:cNvPr>
          <p:cNvSpPr/>
          <p:nvPr userDrawn="1"/>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9" name="Graphic 8">
            <a:extLst>
              <a:ext uri="{FF2B5EF4-FFF2-40B4-BE49-F238E27FC236}">
                <a16:creationId xmlns:a16="http://schemas.microsoft.com/office/drawing/2014/main" id="{C66BD456-79DA-6CA2-5770-F15CC955445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821187" y="-914091"/>
            <a:ext cx="11875763" cy="7248215"/>
          </a:xfrm>
          <a:prstGeom prst="rect">
            <a:avLst/>
          </a:prstGeom>
        </p:spPr>
      </p:pic>
      <p:sp>
        <p:nvSpPr>
          <p:cNvPr id="10" name="Text Placeholder 9">
            <a:extLst>
              <a:ext uri="{FF2B5EF4-FFF2-40B4-BE49-F238E27FC236}">
                <a16:creationId xmlns:a16="http://schemas.microsoft.com/office/drawing/2014/main" id="{F7EB6D3E-83BA-7108-8C61-FF3DC1870F3F}"/>
              </a:ext>
            </a:extLst>
          </p:cNvPr>
          <p:cNvSpPr>
            <a:spLocks noGrp="1"/>
          </p:cNvSpPr>
          <p:nvPr>
            <p:ph type="body" sz="quarter" idx="10" hasCustomPrompt="1"/>
          </p:nvPr>
        </p:nvSpPr>
        <p:spPr>
          <a:xfrm>
            <a:off x="2067953" y="6111680"/>
            <a:ext cx="3647047" cy="222446"/>
          </a:xfrm>
          <a:prstGeom prst="rect">
            <a:avLst/>
          </a:prstGeom>
        </p:spPr>
        <p:txBody>
          <a:bodyPr/>
          <a:lstStyle>
            <a:lvl1pPr>
              <a:defRPr sz="1000" b="0">
                <a:solidFill>
                  <a:schemeClr val="tx2"/>
                </a:solidFill>
                <a:latin typeface="Trebuchet MS" panose="020B0703020202090204" pitchFamily="34" charset="0"/>
              </a:defRPr>
            </a:lvl1pPr>
          </a:lstStyle>
          <a:p>
            <a:pPr lvl="0"/>
            <a:r>
              <a:rPr lang="en-US"/>
              <a:t>Project Name</a:t>
            </a:r>
          </a:p>
        </p:txBody>
      </p:sp>
      <p:sp>
        <p:nvSpPr>
          <p:cNvPr id="11" name="Text Placeholder 9">
            <a:extLst>
              <a:ext uri="{FF2B5EF4-FFF2-40B4-BE49-F238E27FC236}">
                <a16:creationId xmlns:a16="http://schemas.microsoft.com/office/drawing/2014/main" id="{9008B3B8-B07D-B14B-CAE3-C0C8F44805BB}"/>
              </a:ext>
            </a:extLst>
          </p:cNvPr>
          <p:cNvSpPr>
            <a:spLocks noGrp="1"/>
          </p:cNvSpPr>
          <p:nvPr>
            <p:ph type="body" sz="quarter" idx="11" hasCustomPrompt="1"/>
          </p:nvPr>
        </p:nvSpPr>
        <p:spPr>
          <a:xfrm>
            <a:off x="9410499" y="6111680"/>
            <a:ext cx="1381751" cy="222446"/>
          </a:xfrm>
          <a:prstGeom prst="rect">
            <a:avLst/>
          </a:prstGeom>
        </p:spPr>
        <p:txBody>
          <a:bodyPr/>
          <a:lstStyle>
            <a:lvl1pPr algn="r">
              <a:defRPr sz="1000" b="0">
                <a:solidFill>
                  <a:schemeClr val="tx2"/>
                </a:solidFill>
                <a:latin typeface="Trebuchet MS" panose="020B0703020202090204" pitchFamily="34" charset="0"/>
              </a:defRPr>
            </a:lvl1pPr>
          </a:lstStyle>
          <a:p>
            <a:pPr lvl="0"/>
            <a:r>
              <a:rPr lang="en-US"/>
              <a:t>Month Day, Year</a:t>
            </a:r>
          </a:p>
        </p:txBody>
      </p:sp>
      <p:sp>
        <p:nvSpPr>
          <p:cNvPr id="12" name="Slide Number Placeholder 5">
            <a:extLst>
              <a:ext uri="{FF2B5EF4-FFF2-40B4-BE49-F238E27FC236}">
                <a16:creationId xmlns:a16="http://schemas.microsoft.com/office/drawing/2014/main" id="{418FF10B-D289-8DFB-1918-6A69905DBD31}"/>
              </a:ext>
            </a:extLst>
          </p:cNvPr>
          <p:cNvSpPr txBox="1">
            <a:spLocks/>
          </p:cNvSpPr>
          <p:nvPr userDrawn="1"/>
        </p:nvSpPr>
        <p:spPr>
          <a:xfrm>
            <a:off x="11384280" y="6111680"/>
            <a:ext cx="407088" cy="22244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endParaRPr lang="en-US" sz="1000">
              <a:solidFill>
                <a:schemeClr val="accent6"/>
              </a:solidFill>
              <a:latin typeface="Trebuchet MS" panose="020B0703020202090204" pitchFamily="34" charset="0"/>
            </a:endParaRPr>
          </a:p>
        </p:txBody>
      </p:sp>
      <p:sp>
        <p:nvSpPr>
          <p:cNvPr id="13" name="Subtitle 2">
            <a:extLst>
              <a:ext uri="{FF2B5EF4-FFF2-40B4-BE49-F238E27FC236}">
                <a16:creationId xmlns:a16="http://schemas.microsoft.com/office/drawing/2014/main" id="{A2B09CF2-1F87-48DF-2367-637C6F6FEE85}"/>
              </a:ext>
            </a:extLst>
          </p:cNvPr>
          <p:cNvSpPr>
            <a:spLocks noGrp="1"/>
          </p:cNvSpPr>
          <p:nvPr>
            <p:ph type="subTitle" idx="1" hasCustomPrompt="1"/>
          </p:nvPr>
        </p:nvSpPr>
        <p:spPr>
          <a:xfrm>
            <a:off x="902061" y="733668"/>
            <a:ext cx="5585825" cy="1861486"/>
          </a:xfrm>
          <a:prstGeom prst="rect">
            <a:avLst/>
          </a:prstGeom>
        </p:spPr>
        <p:txBody>
          <a:bodyPr/>
          <a:lstStyle>
            <a:lvl1pPr marL="0" indent="0" algn="l">
              <a:lnSpc>
                <a:spcPct val="100000"/>
              </a:lnSpc>
              <a:spcBef>
                <a:spcPts val="0"/>
              </a:spcBef>
              <a:buNone/>
              <a:defRPr sz="5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Header - Generic</a:t>
            </a:r>
          </a:p>
        </p:txBody>
      </p:sp>
      <p:sp>
        <p:nvSpPr>
          <p:cNvPr id="14" name="Text Placeholder 13">
            <a:extLst>
              <a:ext uri="{FF2B5EF4-FFF2-40B4-BE49-F238E27FC236}">
                <a16:creationId xmlns:a16="http://schemas.microsoft.com/office/drawing/2014/main" id="{514DEF86-1974-E468-FD43-01412D773227}"/>
              </a:ext>
            </a:extLst>
          </p:cNvPr>
          <p:cNvSpPr>
            <a:spLocks noGrp="1"/>
          </p:cNvSpPr>
          <p:nvPr>
            <p:ph type="body" sz="quarter" idx="14" hasCustomPrompt="1"/>
          </p:nvPr>
        </p:nvSpPr>
        <p:spPr>
          <a:xfrm>
            <a:off x="908585" y="2854169"/>
            <a:ext cx="5585826" cy="2797693"/>
          </a:xfrm>
          <a:prstGeom prst="rect">
            <a:avLst/>
          </a:prstGeom>
        </p:spPr>
        <p:txBody>
          <a:bodyPr/>
          <a:lstStyle>
            <a:lvl1pPr>
              <a:defRPr sz="2000" b="0">
                <a:solidFill>
                  <a:schemeClr val="tx2"/>
                </a:solidFill>
                <a:latin typeface="Trebuchet MS" panose="020B0703020202090204" pitchFamily="34" charset="0"/>
              </a:defRPr>
            </a:lvl1pPr>
            <a:lvl2pPr marL="457200" indent="0">
              <a:buNone/>
              <a:defRPr sz="1800"/>
            </a:lvl2pPr>
            <a:lvl3pPr>
              <a:defRPr sz="1800"/>
            </a:lvl3pPr>
            <a:lvl4pPr>
              <a:defRPr sz="1800"/>
            </a:lvl4pPr>
            <a:lvl5pPr>
              <a:defRPr sz="1800"/>
            </a:lvl5pPr>
          </a:lstStyle>
          <a:p>
            <a:pPr lvl="0"/>
            <a:r>
              <a:rPr lang="en-US"/>
              <a:t>Click to add Sub-Header</a:t>
            </a:r>
          </a:p>
        </p:txBody>
      </p:sp>
      <p:pic>
        <p:nvPicPr>
          <p:cNvPr id="15" name="Picture 14" descr="A black background with white letters&#10;&#10;AI-generated content may be incorrect.">
            <a:extLst>
              <a:ext uri="{FF2B5EF4-FFF2-40B4-BE49-F238E27FC236}">
                <a16:creationId xmlns:a16="http://schemas.microsoft.com/office/drawing/2014/main" id="{9EC26477-AE3C-B3EB-0AA1-7B69A52CC359}"/>
              </a:ext>
            </a:extLst>
          </p:cNvPr>
          <p:cNvPicPr>
            <a:picLocks noChangeAspect="1"/>
          </p:cNvPicPr>
          <p:nvPr userDrawn="1"/>
        </p:nvPicPr>
        <p:blipFill>
          <a:blip r:embed="rId5"/>
          <a:stretch>
            <a:fillRect/>
          </a:stretch>
        </p:blipFill>
        <p:spPr>
          <a:xfrm>
            <a:off x="494674" y="5811722"/>
            <a:ext cx="1062255" cy="522404"/>
          </a:xfrm>
          <a:prstGeom prst="rect">
            <a:avLst/>
          </a:prstGeom>
        </p:spPr>
      </p:pic>
    </p:spTree>
    <p:custDataLst>
      <p:tags r:id="rId1"/>
    </p:custDataLst>
    <p:extLst>
      <p:ext uri="{BB962C8B-B14F-4D97-AF65-F5344CB8AC3E}">
        <p14:creationId xmlns:p14="http://schemas.microsoft.com/office/powerpoint/2010/main" val="1018687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 Yello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Subtitle 2">
            <a:extLst>
              <a:ext uri="{FF2B5EF4-FFF2-40B4-BE49-F238E27FC236}">
                <a16:creationId xmlns:a16="http://schemas.microsoft.com/office/drawing/2014/main" id="{CE37C92C-B26D-F8F4-F296-0C6C55614A12}"/>
              </a:ext>
            </a:extLst>
          </p:cNvPr>
          <p:cNvSpPr>
            <a:spLocks noGrp="1"/>
          </p:cNvSpPr>
          <p:nvPr>
            <p:ph type="subTitle" idx="1" hasCustomPrompt="1"/>
          </p:nvPr>
        </p:nvSpPr>
        <p:spPr>
          <a:xfrm>
            <a:off x="902061" y="904003"/>
            <a:ext cx="6906197" cy="1928686"/>
          </a:xfrm>
          <a:prstGeom prst="rect">
            <a:avLst/>
          </a:prstGeom>
        </p:spPr>
        <p:txBody>
          <a:bodyPr/>
          <a:lstStyle>
            <a:lvl1pPr marL="0" indent="0" algn="l">
              <a:lnSpc>
                <a:spcPct val="100000"/>
              </a:lnSpc>
              <a:spcBef>
                <a:spcPts val="0"/>
              </a:spcBef>
              <a:buNone/>
              <a:defRPr sz="40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Header</a:t>
            </a:r>
          </a:p>
        </p:txBody>
      </p:sp>
    </p:spTree>
    <p:extLst>
      <p:ext uri="{BB962C8B-B14F-4D97-AF65-F5344CB8AC3E}">
        <p14:creationId xmlns:p14="http://schemas.microsoft.com/office/powerpoint/2010/main" val="3787898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ntent Page - White">
    <p:spTree>
      <p:nvGrpSpPr>
        <p:cNvPr id="1" name=""/>
        <p:cNvGrpSpPr/>
        <p:nvPr/>
      </p:nvGrpSpPr>
      <p:grpSpPr>
        <a:xfrm>
          <a:off x="0" y="0"/>
          <a:ext cx="0" cy="0"/>
          <a:chOff x="0" y="0"/>
          <a:chExt cx="0" cy="0"/>
        </a:xfrm>
      </p:grpSpPr>
      <p:sp>
        <p:nvSpPr>
          <p:cNvPr id="13" name="Subtitle 2">
            <a:extLst>
              <a:ext uri="{FF2B5EF4-FFF2-40B4-BE49-F238E27FC236}">
                <a16:creationId xmlns:a16="http://schemas.microsoft.com/office/drawing/2014/main" id="{CE37C92C-B26D-F8F4-F296-0C6C55614A12}"/>
              </a:ext>
            </a:extLst>
          </p:cNvPr>
          <p:cNvSpPr>
            <a:spLocks noGrp="1"/>
          </p:cNvSpPr>
          <p:nvPr>
            <p:ph type="subTitle" idx="1" hasCustomPrompt="1"/>
          </p:nvPr>
        </p:nvSpPr>
        <p:spPr>
          <a:xfrm>
            <a:off x="902061" y="733668"/>
            <a:ext cx="10375539" cy="799297"/>
          </a:xfrm>
          <a:prstGeom prst="rect">
            <a:avLst/>
          </a:prstGeom>
        </p:spPr>
        <p:txBody>
          <a:bodyPr/>
          <a:lstStyle>
            <a:lvl1pPr marL="0" indent="0" algn="l">
              <a:lnSpc>
                <a:spcPct val="100000"/>
              </a:lnSpc>
              <a:spcBef>
                <a:spcPts val="0"/>
              </a:spcBef>
              <a:buNone/>
              <a:defRPr sz="40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Header</a:t>
            </a:r>
          </a:p>
        </p:txBody>
      </p:sp>
      <p:sp>
        <p:nvSpPr>
          <p:cNvPr id="2" name="Text Placeholder 13">
            <a:extLst>
              <a:ext uri="{FF2B5EF4-FFF2-40B4-BE49-F238E27FC236}">
                <a16:creationId xmlns:a16="http://schemas.microsoft.com/office/drawing/2014/main" id="{3B5215B9-504E-DF06-4A6E-CDC6708B9D40}"/>
              </a:ext>
            </a:extLst>
          </p:cNvPr>
          <p:cNvSpPr>
            <a:spLocks noGrp="1"/>
          </p:cNvSpPr>
          <p:nvPr>
            <p:ph type="body" sz="quarter" idx="14" hasCustomPrompt="1"/>
          </p:nvPr>
        </p:nvSpPr>
        <p:spPr>
          <a:xfrm>
            <a:off x="908584" y="1739475"/>
            <a:ext cx="9703187" cy="985794"/>
          </a:xfrm>
          <a:prstGeom prst="rect">
            <a:avLst/>
          </a:prstGeom>
        </p:spPr>
        <p:txBody>
          <a:bodyPr/>
          <a:lstStyle>
            <a:lvl1pPr>
              <a:defRPr sz="2400" b="0">
                <a:solidFill>
                  <a:schemeClr val="accent1"/>
                </a:solidFill>
                <a:latin typeface="Trebuchet MS" panose="020B0703020202090204" pitchFamily="34" charset="0"/>
              </a:defRPr>
            </a:lvl1pPr>
            <a:lvl2pPr marL="457200" indent="0">
              <a:buNone/>
              <a:defRPr sz="1800"/>
            </a:lvl2pPr>
            <a:lvl3pPr>
              <a:defRPr sz="1800"/>
            </a:lvl3pPr>
            <a:lvl4pPr>
              <a:defRPr sz="1800"/>
            </a:lvl4pPr>
            <a:lvl5pPr>
              <a:defRPr sz="1800"/>
            </a:lvl5pPr>
          </a:lstStyle>
          <a:p>
            <a:r>
              <a:rPr lang="en-US"/>
              <a:t>Click to add </a:t>
            </a:r>
            <a:r>
              <a:rPr lang="en-US" err="1"/>
              <a:t>SubHeader</a:t>
            </a:r>
            <a:endParaRPr lang="en-US"/>
          </a:p>
        </p:txBody>
      </p:sp>
      <p:sp>
        <p:nvSpPr>
          <p:cNvPr id="8" name="Text Placeholder 13">
            <a:extLst>
              <a:ext uri="{FF2B5EF4-FFF2-40B4-BE49-F238E27FC236}">
                <a16:creationId xmlns:a16="http://schemas.microsoft.com/office/drawing/2014/main" id="{F8C1A2CF-513B-8DD1-DB11-5722C561D4B7}"/>
              </a:ext>
            </a:extLst>
          </p:cNvPr>
          <p:cNvSpPr>
            <a:spLocks noGrp="1"/>
          </p:cNvSpPr>
          <p:nvPr>
            <p:ph type="body" sz="quarter" idx="15" hasCustomPrompt="1"/>
          </p:nvPr>
        </p:nvSpPr>
        <p:spPr>
          <a:xfrm>
            <a:off x="908584" y="2866786"/>
            <a:ext cx="9696663" cy="2705878"/>
          </a:xfrm>
          <a:prstGeom prst="rect">
            <a:avLst/>
          </a:prstGeom>
        </p:spPr>
        <p:txBody>
          <a:bodyPr/>
          <a:lstStyle>
            <a:lvl1pPr marL="342900" indent="-342900">
              <a:buFont typeface="Arial" panose="020B0604020202020204" pitchFamily="34" charset="0"/>
              <a:buChar char="•"/>
              <a:defRPr sz="2000" b="0">
                <a:solidFill>
                  <a:srgbClr val="000000"/>
                </a:solidFill>
                <a:latin typeface="Trebuchet MS" panose="020B0703020202090204" pitchFamily="34" charset="0"/>
              </a:defRPr>
            </a:lvl1pPr>
            <a:lvl2pPr marL="742950" indent="-285750">
              <a:buFont typeface="Courier New" panose="02070309020205020404" pitchFamily="49" charset="0"/>
              <a:buChar char="o"/>
              <a:defRPr sz="1800">
                <a:solidFill>
                  <a:srgbClr val="000000"/>
                </a:solidFill>
              </a:defRPr>
            </a:lvl2pPr>
            <a:lvl3pPr marL="1143000" indent="-228600">
              <a:buFont typeface="Wingdings" panose="05000000000000000000" pitchFamily="2" charset="2"/>
              <a:buChar char="Ø"/>
              <a:defRPr sz="1800">
                <a:solidFill>
                  <a:srgbClr val="000000"/>
                </a:solidFill>
              </a:defRPr>
            </a:lvl3pPr>
            <a:lvl4pPr>
              <a:defRPr sz="1800"/>
            </a:lvl4pPr>
            <a:lvl5pPr>
              <a:defRPr sz="1800"/>
            </a:lvl5pPr>
          </a:lstStyle>
          <a:p>
            <a:pPr lvl="0"/>
            <a:r>
              <a:rPr lang="en-US"/>
              <a:t>Click to add text</a:t>
            </a:r>
          </a:p>
          <a:p>
            <a:pPr lvl="0"/>
            <a:r>
              <a:rPr lang="en-US"/>
              <a:t>1</a:t>
            </a:r>
          </a:p>
          <a:p>
            <a:pPr lvl="1"/>
            <a:r>
              <a:rPr lang="en-US"/>
              <a:t>2</a:t>
            </a:r>
          </a:p>
          <a:p>
            <a:pPr lvl="1"/>
            <a:r>
              <a:rPr lang="en-US"/>
              <a:t>2</a:t>
            </a:r>
          </a:p>
          <a:p>
            <a:pPr lvl="2"/>
            <a:r>
              <a:rPr lang="en-US"/>
              <a:t>3</a:t>
            </a:r>
          </a:p>
        </p:txBody>
      </p:sp>
      <p:pic>
        <p:nvPicPr>
          <p:cNvPr id="6" name="Picture 5">
            <a:extLst>
              <a:ext uri="{FF2B5EF4-FFF2-40B4-BE49-F238E27FC236}">
                <a16:creationId xmlns:a16="http://schemas.microsoft.com/office/drawing/2014/main" id="{55275A82-BC18-19FF-73B0-EFC637B3AB5E}"/>
              </a:ext>
            </a:extLst>
          </p:cNvPr>
          <p:cNvPicPr>
            <a:picLocks noChangeAspect="1"/>
          </p:cNvPicPr>
          <p:nvPr userDrawn="1"/>
        </p:nvPicPr>
        <p:blipFill>
          <a:blip r:embed="rId2"/>
          <a:stretch>
            <a:fillRect/>
          </a:stretch>
        </p:blipFill>
        <p:spPr>
          <a:xfrm>
            <a:off x="532484" y="6040133"/>
            <a:ext cx="1023362" cy="503277"/>
          </a:xfrm>
          <a:prstGeom prst="rect">
            <a:avLst/>
          </a:prstGeom>
        </p:spPr>
      </p:pic>
    </p:spTree>
    <p:extLst>
      <p:ext uri="{BB962C8B-B14F-4D97-AF65-F5344CB8AC3E}">
        <p14:creationId xmlns:p14="http://schemas.microsoft.com/office/powerpoint/2010/main" val="504105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Page - Callout Box">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BD457F52-BD78-48EC-07C8-CE96CDD3A75B}"/>
              </a:ext>
            </a:extLst>
          </p:cNvPr>
          <p:cNvSpPr>
            <a:spLocks noGrp="1"/>
          </p:cNvSpPr>
          <p:nvPr>
            <p:ph type="body" sz="quarter" idx="10" hasCustomPrompt="1"/>
          </p:nvPr>
        </p:nvSpPr>
        <p:spPr>
          <a:xfrm>
            <a:off x="2067953" y="6111680"/>
            <a:ext cx="3647047" cy="222446"/>
          </a:xfrm>
          <a:prstGeom prst="rect">
            <a:avLst/>
          </a:prstGeom>
        </p:spPr>
        <p:txBody>
          <a:bodyPr/>
          <a:lstStyle>
            <a:lvl1pPr>
              <a:defRPr sz="1000" b="0">
                <a:solidFill>
                  <a:schemeClr val="accent6"/>
                </a:solidFill>
                <a:latin typeface="Trebuchet MS" panose="020B0703020202090204" pitchFamily="34" charset="0"/>
              </a:defRPr>
            </a:lvl1pPr>
          </a:lstStyle>
          <a:p>
            <a:pPr lvl="0"/>
            <a:r>
              <a:rPr lang="en-US"/>
              <a:t>Project Name</a:t>
            </a:r>
          </a:p>
        </p:txBody>
      </p:sp>
      <p:sp>
        <p:nvSpPr>
          <p:cNvPr id="11" name="Text Placeholder 9">
            <a:extLst>
              <a:ext uri="{FF2B5EF4-FFF2-40B4-BE49-F238E27FC236}">
                <a16:creationId xmlns:a16="http://schemas.microsoft.com/office/drawing/2014/main" id="{119ECB14-8DE9-5C1B-4291-C9D0A34D0956}"/>
              </a:ext>
            </a:extLst>
          </p:cNvPr>
          <p:cNvSpPr>
            <a:spLocks noGrp="1"/>
          </p:cNvSpPr>
          <p:nvPr>
            <p:ph type="body" sz="quarter" idx="11" hasCustomPrompt="1"/>
          </p:nvPr>
        </p:nvSpPr>
        <p:spPr>
          <a:xfrm>
            <a:off x="9410499" y="6111680"/>
            <a:ext cx="1381751" cy="222446"/>
          </a:xfrm>
          <a:prstGeom prst="rect">
            <a:avLst/>
          </a:prstGeom>
        </p:spPr>
        <p:txBody>
          <a:bodyPr/>
          <a:lstStyle>
            <a:lvl1pPr algn="r">
              <a:defRPr sz="1000" b="0">
                <a:solidFill>
                  <a:schemeClr val="accent6"/>
                </a:solidFill>
                <a:latin typeface="Trebuchet MS" panose="020B0703020202090204" pitchFamily="34" charset="0"/>
              </a:defRPr>
            </a:lvl1pPr>
          </a:lstStyle>
          <a:p>
            <a:pPr lvl="0"/>
            <a:r>
              <a:rPr lang="en-US"/>
              <a:t>Month Day, Year</a:t>
            </a:r>
          </a:p>
        </p:txBody>
      </p:sp>
      <p:sp>
        <p:nvSpPr>
          <p:cNvPr id="15" name="Slide Number Placeholder 5">
            <a:extLst>
              <a:ext uri="{FF2B5EF4-FFF2-40B4-BE49-F238E27FC236}">
                <a16:creationId xmlns:a16="http://schemas.microsoft.com/office/drawing/2014/main" id="{81D45B65-F659-27E0-66DA-9984783FA724}"/>
              </a:ext>
            </a:extLst>
          </p:cNvPr>
          <p:cNvSpPr txBox="1">
            <a:spLocks/>
          </p:cNvSpPr>
          <p:nvPr userDrawn="1"/>
        </p:nvSpPr>
        <p:spPr>
          <a:xfrm>
            <a:off x="11384280" y="6111680"/>
            <a:ext cx="407088" cy="22244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4074851-32B1-D145-BE6E-B539F2078E0A}" type="slidenum">
              <a:rPr lang="en-US" sz="1000" smtClean="0">
                <a:solidFill>
                  <a:schemeClr val="accent6"/>
                </a:solidFill>
                <a:latin typeface="Trebuchet MS" panose="020B0703020202090204" pitchFamily="34" charset="0"/>
              </a:rPr>
              <a:pPr algn="r"/>
              <a:t>‹#›</a:t>
            </a:fld>
            <a:endParaRPr lang="en-US" sz="1000">
              <a:solidFill>
                <a:schemeClr val="accent6"/>
              </a:solidFill>
              <a:latin typeface="Trebuchet MS" panose="020B0703020202090204" pitchFamily="34" charset="0"/>
            </a:endParaRPr>
          </a:p>
        </p:txBody>
      </p:sp>
      <p:sp>
        <p:nvSpPr>
          <p:cNvPr id="13" name="Subtitle 2">
            <a:extLst>
              <a:ext uri="{FF2B5EF4-FFF2-40B4-BE49-F238E27FC236}">
                <a16:creationId xmlns:a16="http://schemas.microsoft.com/office/drawing/2014/main" id="{CE37C92C-B26D-F8F4-F296-0C6C55614A12}"/>
              </a:ext>
            </a:extLst>
          </p:cNvPr>
          <p:cNvSpPr>
            <a:spLocks noGrp="1"/>
          </p:cNvSpPr>
          <p:nvPr>
            <p:ph type="subTitle" idx="1" hasCustomPrompt="1"/>
          </p:nvPr>
        </p:nvSpPr>
        <p:spPr>
          <a:xfrm>
            <a:off x="902062" y="733668"/>
            <a:ext cx="6135234" cy="1364395"/>
          </a:xfrm>
          <a:prstGeom prst="rect">
            <a:avLst/>
          </a:prstGeom>
        </p:spPr>
        <p:txBody>
          <a:bodyPr/>
          <a:lstStyle>
            <a:lvl1pPr marL="0" indent="0" algn="l">
              <a:lnSpc>
                <a:spcPct val="100000"/>
              </a:lnSpc>
              <a:spcBef>
                <a:spcPts val="0"/>
              </a:spcBef>
              <a:buNone/>
              <a:defRPr sz="40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Header</a:t>
            </a:r>
          </a:p>
        </p:txBody>
      </p:sp>
      <p:sp>
        <p:nvSpPr>
          <p:cNvPr id="2" name="Text Placeholder 13">
            <a:extLst>
              <a:ext uri="{FF2B5EF4-FFF2-40B4-BE49-F238E27FC236}">
                <a16:creationId xmlns:a16="http://schemas.microsoft.com/office/drawing/2014/main" id="{3B5215B9-504E-DF06-4A6E-CDC6708B9D40}"/>
              </a:ext>
            </a:extLst>
          </p:cNvPr>
          <p:cNvSpPr>
            <a:spLocks noGrp="1"/>
          </p:cNvSpPr>
          <p:nvPr>
            <p:ph type="body" sz="quarter" idx="14" hasCustomPrompt="1"/>
          </p:nvPr>
        </p:nvSpPr>
        <p:spPr>
          <a:xfrm>
            <a:off x="908585" y="2295288"/>
            <a:ext cx="6128710" cy="1389205"/>
          </a:xfrm>
          <a:prstGeom prst="rect">
            <a:avLst/>
          </a:prstGeom>
        </p:spPr>
        <p:txBody>
          <a:bodyPr/>
          <a:lstStyle>
            <a:lvl1pPr>
              <a:defRPr sz="2400" b="0">
                <a:solidFill>
                  <a:schemeClr val="accent1"/>
                </a:solidFill>
                <a:latin typeface="Trebuchet MS" panose="020B0703020202090204" pitchFamily="34" charset="0"/>
              </a:defRPr>
            </a:lvl1pPr>
            <a:lvl2pPr marL="457200" indent="0">
              <a:buNone/>
              <a:defRPr sz="1800"/>
            </a:lvl2pPr>
            <a:lvl3pPr>
              <a:defRPr sz="1800"/>
            </a:lvl3pPr>
            <a:lvl4pPr>
              <a:defRPr sz="1800"/>
            </a:lvl4pPr>
            <a:lvl5pPr>
              <a:defRPr sz="1800"/>
            </a:lvl5pPr>
          </a:lstStyle>
          <a:p>
            <a:pPr lvl="0"/>
            <a:r>
              <a:rPr lang="en-US"/>
              <a:t>Click to add Sub-Header</a:t>
            </a:r>
          </a:p>
        </p:txBody>
      </p:sp>
      <p:sp>
        <p:nvSpPr>
          <p:cNvPr id="7" name="Text Placeholder 6">
            <a:extLst>
              <a:ext uri="{FF2B5EF4-FFF2-40B4-BE49-F238E27FC236}">
                <a16:creationId xmlns:a16="http://schemas.microsoft.com/office/drawing/2014/main" id="{03D31BE3-A570-F41A-6328-6CBDA39D28C0}"/>
              </a:ext>
            </a:extLst>
          </p:cNvPr>
          <p:cNvSpPr>
            <a:spLocks noGrp="1"/>
          </p:cNvSpPr>
          <p:nvPr>
            <p:ph type="body" sz="quarter" idx="15" hasCustomPrompt="1"/>
          </p:nvPr>
        </p:nvSpPr>
        <p:spPr>
          <a:xfrm flipH="1">
            <a:off x="7632000" y="936000"/>
            <a:ext cx="3558988" cy="2285678"/>
          </a:xfrm>
          <a:prstGeom prst="round2DiagRect">
            <a:avLst/>
          </a:prstGeom>
          <a:solidFill>
            <a:schemeClr val="accent1"/>
          </a:solidFill>
        </p:spPr>
        <p:txBody>
          <a:bodyPr lIns="216000" tIns="288000" rIns="216000" bIns="288000"/>
          <a:lstStyle>
            <a:lvl1pPr>
              <a:defRPr sz="2400">
                <a:solidFill>
                  <a:schemeClr val="accent2"/>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accent2"/>
                </a:solidFill>
                <a:latin typeface="Verdana" panose="020B0604030504040204" pitchFamily="34" charset="0"/>
                <a:ea typeface="Verdana" panose="020B0604030504040204" pitchFamily="34" charset="0"/>
                <a:cs typeface="Verdana" panose="020B0604030504040204" pitchFamily="34" charset="0"/>
              </a:defRPr>
            </a:lvl2pPr>
            <a:lvl3pPr>
              <a:defRPr>
                <a:solidFill>
                  <a:schemeClr val="accent2"/>
                </a:solidFill>
                <a:latin typeface="Verdana" panose="020B0604030504040204" pitchFamily="34" charset="0"/>
                <a:ea typeface="Verdana" panose="020B0604030504040204" pitchFamily="34" charset="0"/>
                <a:cs typeface="Verdana" panose="020B0604030504040204" pitchFamily="34" charset="0"/>
              </a:defRPr>
            </a:lvl3pPr>
            <a:lvl4pPr>
              <a:defRPr>
                <a:solidFill>
                  <a:schemeClr val="accent2"/>
                </a:solidFill>
                <a:latin typeface="Verdana" panose="020B0604030504040204" pitchFamily="34" charset="0"/>
                <a:ea typeface="Verdana" panose="020B0604030504040204" pitchFamily="34" charset="0"/>
                <a:cs typeface="Verdana" panose="020B0604030504040204" pitchFamily="34" charset="0"/>
              </a:defRPr>
            </a:lvl4pPr>
            <a:lvl5pPr>
              <a:defRPr>
                <a:solidFill>
                  <a:schemeClr val="accent2"/>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title</a:t>
            </a:r>
          </a:p>
        </p:txBody>
      </p:sp>
      <p:sp>
        <p:nvSpPr>
          <p:cNvPr id="12" name="Text Placeholder 11">
            <a:extLst>
              <a:ext uri="{FF2B5EF4-FFF2-40B4-BE49-F238E27FC236}">
                <a16:creationId xmlns:a16="http://schemas.microsoft.com/office/drawing/2014/main" id="{C15C0FFD-7373-5898-F8B6-A01E189627B9}"/>
              </a:ext>
            </a:extLst>
          </p:cNvPr>
          <p:cNvSpPr>
            <a:spLocks noGrp="1"/>
          </p:cNvSpPr>
          <p:nvPr>
            <p:ph type="body" sz="quarter" idx="16" hasCustomPrompt="1"/>
          </p:nvPr>
        </p:nvSpPr>
        <p:spPr>
          <a:xfrm>
            <a:off x="7925484" y="1837020"/>
            <a:ext cx="2993528" cy="870322"/>
          </a:xfrm>
          <a:prstGeom prst="rect">
            <a:avLst/>
          </a:prstGeom>
        </p:spPr>
        <p:txBody>
          <a:bodyPr/>
          <a:lstStyle>
            <a:lvl1pPr>
              <a:defRPr sz="1600">
                <a:solidFill>
                  <a:schemeClr val="tx2"/>
                </a:solidFill>
                <a:latin typeface="Trebuchet MS" panose="020B0703020202090204" pitchFamily="34" charset="0"/>
              </a:defRPr>
            </a:lvl1pPr>
            <a:lvl2pPr>
              <a:defRPr sz="1600">
                <a:solidFill>
                  <a:schemeClr val="tx2"/>
                </a:solidFill>
                <a:latin typeface="Trebuchet MS" panose="020B0703020202090204" pitchFamily="34" charset="0"/>
              </a:defRPr>
            </a:lvl2pPr>
            <a:lvl3pPr>
              <a:defRPr sz="1600">
                <a:solidFill>
                  <a:schemeClr val="tx2"/>
                </a:solidFill>
                <a:latin typeface="Trebuchet MS" panose="020B0703020202090204" pitchFamily="34" charset="0"/>
              </a:defRPr>
            </a:lvl3pPr>
            <a:lvl4pPr>
              <a:defRPr sz="1600">
                <a:solidFill>
                  <a:schemeClr val="tx2"/>
                </a:solidFill>
                <a:latin typeface="Trebuchet MS" panose="020B0703020202090204" pitchFamily="34" charset="0"/>
              </a:defRPr>
            </a:lvl4pPr>
            <a:lvl5pPr>
              <a:defRPr sz="1600">
                <a:solidFill>
                  <a:schemeClr val="tx2"/>
                </a:solidFill>
                <a:latin typeface="Trebuchet MS" panose="020B0703020202090204" pitchFamily="34" charset="0"/>
              </a:defRPr>
            </a:lvl5pPr>
          </a:lstStyle>
          <a:p>
            <a:pPr lvl="0"/>
            <a:r>
              <a:rPr lang="en-US"/>
              <a:t>Click to edit text</a:t>
            </a:r>
          </a:p>
        </p:txBody>
      </p:sp>
      <p:sp>
        <p:nvSpPr>
          <p:cNvPr id="4" name="Text Placeholder 13">
            <a:extLst>
              <a:ext uri="{FF2B5EF4-FFF2-40B4-BE49-F238E27FC236}">
                <a16:creationId xmlns:a16="http://schemas.microsoft.com/office/drawing/2014/main" id="{33B408A9-A282-5CCB-842C-91FE117CAA47}"/>
              </a:ext>
            </a:extLst>
          </p:cNvPr>
          <p:cNvSpPr>
            <a:spLocks noGrp="1"/>
          </p:cNvSpPr>
          <p:nvPr>
            <p:ph type="body" sz="quarter" idx="17" hasCustomPrompt="1"/>
          </p:nvPr>
        </p:nvSpPr>
        <p:spPr>
          <a:xfrm>
            <a:off x="902062" y="3881718"/>
            <a:ext cx="10016950" cy="1872101"/>
          </a:xfrm>
          <a:prstGeom prst="rect">
            <a:avLst/>
          </a:prstGeom>
        </p:spPr>
        <p:txBody>
          <a:bodyPr/>
          <a:lstStyle>
            <a:lvl1pPr marL="342900" indent="-342900">
              <a:buFont typeface="Arial" panose="020B0604020202020204" pitchFamily="34" charset="0"/>
              <a:buChar char="•"/>
              <a:defRPr sz="2000" b="0">
                <a:solidFill>
                  <a:srgbClr val="000000"/>
                </a:solidFill>
                <a:latin typeface="Trebuchet MS" panose="020B0703020202090204" pitchFamily="34" charset="0"/>
              </a:defRPr>
            </a:lvl1pPr>
            <a:lvl2pPr marL="742950" indent="-285750">
              <a:buFont typeface="Courier New" panose="02070309020205020404" pitchFamily="49" charset="0"/>
              <a:buChar char="o"/>
              <a:defRPr sz="1800">
                <a:solidFill>
                  <a:srgbClr val="000000"/>
                </a:solidFill>
              </a:defRPr>
            </a:lvl2pPr>
            <a:lvl3pPr marL="1143000" indent="-228600">
              <a:buFont typeface="Wingdings" panose="05000000000000000000" pitchFamily="2" charset="2"/>
              <a:buChar char="Ø"/>
              <a:defRPr sz="1800">
                <a:solidFill>
                  <a:srgbClr val="000000"/>
                </a:solidFill>
              </a:defRPr>
            </a:lvl3pPr>
            <a:lvl4pPr>
              <a:defRPr sz="1800"/>
            </a:lvl4pPr>
            <a:lvl5pPr>
              <a:defRPr sz="1800"/>
            </a:lvl5pPr>
          </a:lstStyle>
          <a:p>
            <a:pPr lvl="0"/>
            <a:r>
              <a:rPr lang="en-US"/>
              <a:t>Click to add text</a:t>
            </a:r>
          </a:p>
          <a:p>
            <a:pPr lvl="0"/>
            <a:r>
              <a:rPr lang="en-US"/>
              <a:t>1</a:t>
            </a:r>
          </a:p>
          <a:p>
            <a:pPr lvl="1"/>
            <a:r>
              <a:rPr lang="en-US"/>
              <a:t>2</a:t>
            </a:r>
          </a:p>
          <a:p>
            <a:pPr lvl="1"/>
            <a:r>
              <a:rPr lang="en-US"/>
              <a:t>2</a:t>
            </a:r>
          </a:p>
          <a:p>
            <a:pPr lvl="2"/>
            <a:r>
              <a:rPr lang="en-US"/>
              <a:t>3</a:t>
            </a:r>
          </a:p>
        </p:txBody>
      </p:sp>
    </p:spTree>
    <p:extLst>
      <p:ext uri="{BB962C8B-B14F-4D97-AF65-F5344CB8AC3E}">
        <p14:creationId xmlns:p14="http://schemas.microsoft.com/office/powerpoint/2010/main" val="2007821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Page - Tab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BD457F52-BD78-48EC-07C8-CE96CDD3A75B}"/>
              </a:ext>
            </a:extLst>
          </p:cNvPr>
          <p:cNvSpPr>
            <a:spLocks noGrp="1"/>
          </p:cNvSpPr>
          <p:nvPr>
            <p:ph type="body" sz="quarter" idx="10" hasCustomPrompt="1"/>
          </p:nvPr>
        </p:nvSpPr>
        <p:spPr>
          <a:xfrm>
            <a:off x="2067953" y="6111680"/>
            <a:ext cx="3647047" cy="222446"/>
          </a:xfrm>
          <a:prstGeom prst="rect">
            <a:avLst/>
          </a:prstGeom>
        </p:spPr>
        <p:txBody>
          <a:bodyPr/>
          <a:lstStyle>
            <a:lvl1pPr>
              <a:defRPr sz="1000" b="0">
                <a:solidFill>
                  <a:schemeClr val="accent6"/>
                </a:solidFill>
                <a:latin typeface="Trebuchet MS" panose="020B0703020202090204" pitchFamily="34" charset="0"/>
              </a:defRPr>
            </a:lvl1pPr>
          </a:lstStyle>
          <a:p>
            <a:pPr lvl="0"/>
            <a:r>
              <a:rPr lang="en-US"/>
              <a:t>Project Name</a:t>
            </a:r>
          </a:p>
        </p:txBody>
      </p:sp>
      <p:sp>
        <p:nvSpPr>
          <p:cNvPr id="11" name="Text Placeholder 9">
            <a:extLst>
              <a:ext uri="{FF2B5EF4-FFF2-40B4-BE49-F238E27FC236}">
                <a16:creationId xmlns:a16="http://schemas.microsoft.com/office/drawing/2014/main" id="{119ECB14-8DE9-5C1B-4291-C9D0A34D0956}"/>
              </a:ext>
            </a:extLst>
          </p:cNvPr>
          <p:cNvSpPr>
            <a:spLocks noGrp="1"/>
          </p:cNvSpPr>
          <p:nvPr>
            <p:ph type="body" sz="quarter" idx="11" hasCustomPrompt="1"/>
          </p:nvPr>
        </p:nvSpPr>
        <p:spPr>
          <a:xfrm>
            <a:off x="9410499" y="6111680"/>
            <a:ext cx="1381751" cy="222446"/>
          </a:xfrm>
          <a:prstGeom prst="rect">
            <a:avLst/>
          </a:prstGeom>
        </p:spPr>
        <p:txBody>
          <a:bodyPr/>
          <a:lstStyle>
            <a:lvl1pPr algn="r">
              <a:defRPr sz="1000" b="0">
                <a:solidFill>
                  <a:schemeClr val="accent6"/>
                </a:solidFill>
                <a:latin typeface="Trebuchet MS" panose="020B0703020202090204" pitchFamily="34" charset="0"/>
              </a:defRPr>
            </a:lvl1pPr>
          </a:lstStyle>
          <a:p>
            <a:pPr lvl="0"/>
            <a:r>
              <a:rPr lang="en-US"/>
              <a:t>Month Day, Year</a:t>
            </a:r>
          </a:p>
        </p:txBody>
      </p:sp>
      <p:sp>
        <p:nvSpPr>
          <p:cNvPr id="15" name="Slide Number Placeholder 5">
            <a:extLst>
              <a:ext uri="{FF2B5EF4-FFF2-40B4-BE49-F238E27FC236}">
                <a16:creationId xmlns:a16="http://schemas.microsoft.com/office/drawing/2014/main" id="{81D45B65-F659-27E0-66DA-9984783FA724}"/>
              </a:ext>
            </a:extLst>
          </p:cNvPr>
          <p:cNvSpPr txBox="1">
            <a:spLocks/>
          </p:cNvSpPr>
          <p:nvPr userDrawn="1"/>
        </p:nvSpPr>
        <p:spPr>
          <a:xfrm>
            <a:off x="11384280" y="6111680"/>
            <a:ext cx="407088" cy="22244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4074851-32B1-D145-BE6E-B539F2078E0A}" type="slidenum">
              <a:rPr lang="en-US" sz="1000" smtClean="0">
                <a:solidFill>
                  <a:schemeClr val="accent6"/>
                </a:solidFill>
                <a:latin typeface="Trebuchet MS" panose="020B0703020202090204" pitchFamily="34" charset="0"/>
              </a:rPr>
              <a:pPr algn="r"/>
              <a:t>‹#›</a:t>
            </a:fld>
            <a:endParaRPr lang="en-US" sz="1000">
              <a:solidFill>
                <a:schemeClr val="accent6"/>
              </a:solidFill>
              <a:latin typeface="Trebuchet MS" panose="020B0703020202090204" pitchFamily="34" charset="0"/>
            </a:endParaRPr>
          </a:p>
        </p:txBody>
      </p:sp>
      <p:sp>
        <p:nvSpPr>
          <p:cNvPr id="13" name="Subtitle 2">
            <a:extLst>
              <a:ext uri="{FF2B5EF4-FFF2-40B4-BE49-F238E27FC236}">
                <a16:creationId xmlns:a16="http://schemas.microsoft.com/office/drawing/2014/main" id="{CE37C92C-B26D-F8F4-F296-0C6C55614A12}"/>
              </a:ext>
            </a:extLst>
          </p:cNvPr>
          <p:cNvSpPr>
            <a:spLocks noGrp="1"/>
          </p:cNvSpPr>
          <p:nvPr>
            <p:ph type="subTitle" idx="1" hasCustomPrompt="1"/>
          </p:nvPr>
        </p:nvSpPr>
        <p:spPr>
          <a:xfrm>
            <a:off x="902061" y="733668"/>
            <a:ext cx="10205209" cy="781367"/>
          </a:xfrm>
          <a:prstGeom prst="rect">
            <a:avLst/>
          </a:prstGeom>
        </p:spPr>
        <p:txBody>
          <a:bodyPr/>
          <a:lstStyle>
            <a:lvl1pPr marL="0" indent="0" algn="l">
              <a:lnSpc>
                <a:spcPct val="100000"/>
              </a:lnSpc>
              <a:spcBef>
                <a:spcPts val="0"/>
              </a:spcBef>
              <a:buNone/>
              <a:defRPr sz="40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Header</a:t>
            </a:r>
          </a:p>
        </p:txBody>
      </p:sp>
      <p:sp>
        <p:nvSpPr>
          <p:cNvPr id="2" name="Text Placeholder 13">
            <a:extLst>
              <a:ext uri="{FF2B5EF4-FFF2-40B4-BE49-F238E27FC236}">
                <a16:creationId xmlns:a16="http://schemas.microsoft.com/office/drawing/2014/main" id="{3B5215B9-504E-DF06-4A6E-CDC6708B9D40}"/>
              </a:ext>
            </a:extLst>
          </p:cNvPr>
          <p:cNvSpPr>
            <a:spLocks noGrp="1"/>
          </p:cNvSpPr>
          <p:nvPr>
            <p:ph type="body" sz="quarter" idx="14" hasCustomPrompt="1"/>
          </p:nvPr>
        </p:nvSpPr>
        <p:spPr>
          <a:xfrm>
            <a:off x="908584" y="1712582"/>
            <a:ext cx="10198685" cy="530270"/>
          </a:xfrm>
          <a:prstGeom prst="rect">
            <a:avLst/>
          </a:prstGeom>
        </p:spPr>
        <p:txBody>
          <a:bodyPr/>
          <a:lstStyle>
            <a:lvl1pPr>
              <a:defRPr sz="2400" b="0">
                <a:solidFill>
                  <a:schemeClr val="accent1"/>
                </a:solidFill>
                <a:latin typeface="Trebuchet MS" panose="020B0703020202090204" pitchFamily="34" charset="0"/>
              </a:defRPr>
            </a:lvl1pPr>
            <a:lvl2pPr marL="457200" indent="0">
              <a:buNone/>
              <a:defRPr sz="1800"/>
            </a:lvl2pPr>
            <a:lvl3pPr>
              <a:defRPr sz="1800"/>
            </a:lvl3pPr>
            <a:lvl4pPr>
              <a:defRPr sz="1800"/>
            </a:lvl4pPr>
            <a:lvl5pPr>
              <a:defRPr sz="1800"/>
            </a:lvl5pPr>
          </a:lstStyle>
          <a:p>
            <a:pPr lvl="0"/>
            <a:r>
              <a:rPr lang="en-US"/>
              <a:t>Click to add Sub-Header</a:t>
            </a:r>
          </a:p>
        </p:txBody>
      </p:sp>
      <p:sp>
        <p:nvSpPr>
          <p:cNvPr id="4" name="Table Placeholder 3">
            <a:extLst>
              <a:ext uri="{FF2B5EF4-FFF2-40B4-BE49-F238E27FC236}">
                <a16:creationId xmlns:a16="http://schemas.microsoft.com/office/drawing/2014/main" id="{77804F3D-03B4-5E81-C21D-15118729EA13}"/>
              </a:ext>
            </a:extLst>
          </p:cNvPr>
          <p:cNvSpPr>
            <a:spLocks noGrp="1"/>
          </p:cNvSpPr>
          <p:nvPr>
            <p:ph type="tbl" sz="quarter" idx="15" hasCustomPrompt="1"/>
          </p:nvPr>
        </p:nvSpPr>
        <p:spPr>
          <a:xfrm>
            <a:off x="908050" y="2440399"/>
            <a:ext cx="9884200" cy="3117439"/>
          </a:xfrm>
          <a:prstGeom prst="rect">
            <a:avLst/>
          </a:prstGeom>
        </p:spPr>
        <p:txBody>
          <a:bodyPr lIns="0" tIns="0" rIns="0" bIns="0"/>
          <a:lstStyle>
            <a:lvl1pPr>
              <a:defRPr sz="2000" b="0">
                <a:solidFill>
                  <a:schemeClr val="accent6"/>
                </a:solidFill>
                <a:latin typeface="Trebuchet MS" panose="020B0703020202090204" pitchFamily="34" charset="0"/>
              </a:defRPr>
            </a:lvl1pPr>
          </a:lstStyle>
          <a:p>
            <a:r>
              <a:rPr lang="en-US"/>
              <a:t>Click to add Table</a:t>
            </a:r>
          </a:p>
        </p:txBody>
      </p:sp>
    </p:spTree>
    <p:extLst>
      <p:ext uri="{BB962C8B-B14F-4D97-AF65-F5344CB8AC3E}">
        <p14:creationId xmlns:p14="http://schemas.microsoft.com/office/powerpoint/2010/main" val="23649979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Page - Char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BD457F52-BD78-48EC-07C8-CE96CDD3A75B}"/>
              </a:ext>
            </a:extLst>
          </p:cNvPr>
          <p:cNvSpPr>
            <a:spLocks noGrp="1"/>
          </p:cNvSpPr>
          <p:nvPr>
            <p:ph type="body" sz="quarter" idx="10" hasCustomPrompt="1"/>
          </p:nvPr>
        </p:nvSpPr>
        <p:spPr>
          <a:xfrm>
            <a:off x="2067953" y="6111680"/>
            <a:ext cx="3647047" cy="222446"/>
          </a:xfrm>
          <a:prstGeom prst="rect">
            <a:avLst/>
          </a:prstGeom>
        </p:spPr>
        <p:txBody>
          <a:bodyPr/>
          <a:lstStyle>
            <a:lvl1pPr>
              <a:defRPr sz="1000" b="0">
                <a:solidFill>
                  <a:schemeClr val="accent6"/>
                </a:solidFill>
                <a:latin typeface="Trebuchet MS" panose="020B0703020202090204" pitchFamily="34" charset="0"/>
              </a:defRPr>
            </a:lvl1pPr>
          </a:lstStyle>
          <a:p>
            <a:pPr lvl="0"/>
            <a:r>
              <a:rPr lang="en-US"/>
              <a:t>Project Name</a:t>
            </a:r>
          </a:p>
        </p:txBody>
      </p:sp>
      <p:sp>
        <p:nvSpPr>
          <p:cNvPr id="11" name="Text Placeholder 9">
            <a:extLst>
              <a:ext uri="{FF2B5EF4-FFF2-40B4-BE49-F238E27FC236}">
                <a16:creationId xmlns:a16="http://schemas.microsoft.com/office/drawing/2014/main" id="{119ECB14-8DE9-5C1B-4291-C9D0A34D0956}"/>
              </a:ext>
            </a:extLst>
          </p:cNvPr>
          <p:cNvSpPr>
            <a:spLocks noGrp="1"/>
          </p:cNvSpPr>
          <p:nvPr>
            <p:ph type="body" sz="quarter" idx="11" hasCustomPrompt="1"/>
          </p:nvPr>
        </p:nvSpPr>
        <p:spPr>
          <a:xfrm>
            <a:off x="9410499" y="6111680"/>
            <a:ext cx="1381751" cy="222446"/>
          </a:xfrm>
          <a:prstGeom prst="rect">
            <a:avLst/>
          </a:prstGeom>
        </p:spPr>
        <p:txBody>
          <a:bodyPr/>
          <a:lstStyle>
            <a:lvl1pPr algn="r">
              <a:defRPr sz="1000" b="0">
                <a:solidFill>
                  <a:schemeClr val="accent6"/>
                </a:solidFill>
                <a:latin typeface="Trebuchet MS" panose="020B0703020202090204" pitchFamily="34" charset="0"/>
              </a:defRPr>
            </a:lvl1pPr>
          </a:lstStyle>
          <a:p>
            <a:pPr lvl="0"/>
            <a:r>
              <a:rPr lang="en-US"/>
              <a:t>Month Day, Year</a:t>
            </a:r>
          </a:p>
        </p:txBody>
      </p:sp>
      <p:sp>
        <p:nvSpPr>
          <p:cNvPr id="15" name="Slide Number Placeholder 5">
            <a:extLst>
              <a:ext uri="{FF2B5EF4-FFF2-40B4-BE49-F238E27FC236}">
                <a16:creationId xmlns:a16="http://schemas.microsoft.com/office/drawing/2014/main" id="{81D45B65-F659-27E0-66DA-9984783FA724}"/>
              </a:ext>
            </a:extLst>
          </p:cNvPr>
          <p:cNvSpPr txBox="1">
            <a:spLocks/>
          </p:cNvSpPr>
          <p:nvPr userDrawn="1"/>
        </p:nvSpPr>
        <p:spPr>
          <a:xfrm>
            <a:off x="11384280" y="6111680"/>
            <a:ext cx="407088" cy="22244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4074851-32B1-D145-BE6E-B539F2078E0A}" type="slidenum">
              <a:rPr lang="en-US" sz="1000" smtClean="0">
                <a:solidFill>
                  <a:schemeClr val="accent6"/>
                </a:solidFill>
                <a:latin typeface="Trebuchet MS" panose="020B0703020202090204" pitchFamily="34" charset="0"/>
              </a:rPr>
              <a:pPr algn="r"/>
              <a:t>‹#›</a:t>
            </a:fld>
            <a:endParaRPr lang="en-US" sz="1000">
              <a:solidFill>
                <a:schemeClr val="accent6"/>
              </a:solidFill>
              <a:latin typeface="Trebuchet MS" panose="020B0703020202090204" pitchFamily="34" charset="0"/>
            </a:endParaRPr>
          </a:p>
        </p:txBody>
      </p:sp>
      <p:sp>
        <p:nvSpPr>
          <p:cNvPr id="13" name="Subtitle 2">
            <a:extLst>
              <a:ext uri="{FF2B5EF4-FFF2-40B4-BE49-F238E27FC236}">
                <a16:creationId xmlns:a16="http://schemas.microsoft.com/office/drawing/2014/main" id="{CE37C92C-B26D-F8F4-F296-0C6C55614A12}"/>
              </a:ext>
            </a:extLst>
          </p:cNvPr>
          <p:cNvSpPr>
            <a:spLocks noGrp="1"/>
          </p:cNvSpPr>
          <p:nvPr>
            <p:ph type="subTitle" idx="1" hasCustomPrompt="1"/>
          </p:nvPr>
        </p:nvSpPr>
        <p:spPr>
          <a:xfrm>
            <a:off x="902062" y="733668"/>
            <a:ext cx="4812938" cy="1514232"/>
          </a:xfrm>
          <a:prstGeom prst="rect">
            <a:avLst/>
          </a:prstGeom>
        </p:spPr>
        <p:txBody>
          <a:bodyPr/>
          <a:lstStyle>
            <a:lvl1pPr marL="0" indent="0" algn="l">
              <a:lnSpc>
                <a:spcPct val="100000"/>
              </a:lnSpc>
              <a:spcBef>
                <a:spcPts val="0"/>
              </a:spcBef>
              <a:buNone/>
              <a:defRPr sz="40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Header</a:t>
            </a:r>
          </a:p>
        </p:txBody>
      </p:sp>
      <p:sp>
        <p:nvSpPr>
          <p:cNvPr id="5" name="Chart Placeholder 4">
            <a:extLst>
              <a:ext uri="{FF2B5EF4-FFF2-40B4-BE49-F238E27FC236}">
                <a16:creationId xmlns:a16="http://schemas.microsoft.com/office/drawing/2014/main" id="{DD23ED2A-33E9-BE73-36CF-F4DE4D1ED10E}"/>
              </a:ext>
            </a:extLst>
          </p:cNvPr>
          <p:cNvSpPr>
            <a:spLocks noGrp="1"/>
          </p:cNvSpPr>
          <p:nvPr>
            <p:ph type="chart" sz="quarter" idx="15" hasCustomPrompt="1"/>
          </p:nvPr>
        </p:nvSpPr>
        <p:spPr>
          <a:xfrm>
            <a:off x="6774886" y="732231"/>
            <a:ext cx="4812938" cy="4243182"/>
          </a:xfrm>
          <a:prstGeom prst="rect">
            <a:avLst/>
          </a:prstGeom>
        </p:spPr>
        <p:txBody>
          <a:bodyPr/>
          <a:lstStyle>
            <a:lvl1pPr>
              <a:defRPr sz="1400" b="0">
                <a:latin typeface="Trebuchet MS" panose="020B0703020202090204" pitchFamily="34" charset="0"/>
              </a:defRPr>
            </a:lvl1pPr>
          </a:lstStyle>
          <a:p>
            <a:r>
              <a:rPr lang="en-US"/>
              <a:t>Click to add Chart</a:t>
            </a:r>
          </a:p>
        </p:txBody>
      </p:sp>
      <p:sp>
        <p:nvSpPr>
          <p:cNvPr id="3" name="Text Placeholder 13">
            <a:extLst>
              <a:ext uri="{FF2B5EF4-FFF2-40B4-BE49-F238E27FC236}">
                <a16:creationId xmlns:a16="http://schemas.microsoft.com/office/drawing/2014/main" id="{9220B6D4-A458-B8A4-2EBE-0D318F7F23AC}"/>
              </a:ext>
            </a:extLst>
          </p:cNvPr>
          <p:cNvSpPr>
            <a:spLocks noGrp="1"/>
          </p:cNvSpPr>
          <p:nvPr>
            <p:ph type="body" sz="quarter" idx="16" hasCustomPrompt="1"/>
          </p:nvPr>
        </p:nvSpPr>
        <p:spPr>
          <a:xfrm>
            <a:off x="902062" y="2473699"/>
            <a:ext cx="4812938" cy="2501713"/>
          </a:xfrm>
          <a:prstGeom prst="rect">
            <a:avLst/>
          </a:prstGeom>
        </p:spPr>
        <p:txBody>
          <a:bodyPr/>
          <a:lstStyle>
            <a:lvl1pPr marL="342900" indent="-342900">
              <a:buFont typeface="Arial" panose="020B0604020202020204" pitchFamily="34" charset="0"/>
              <a:buChar char="•"/>
              <a:defRPr sz="2400" b="0">
                <a:solidFill>
                  <a:srgbClr val="005C9B"/>
                </a:solidFill>
                <a:latin typeface="+mj-lt"/>
              </a:defRPr>
            </a:lvl1pPr>
            <a:lvl2pPr marL="742950" indent="-285750">
              <a:buFont typeface="Courier New" panose="02070309020205020404" pitchFamily="49" charset="0"/>
              <a:buChar char="o"/>
              <a:defRPr sz="2000">
                <a:solidFill>
                  <a:srgbClr val="005C9B"/>
                </a:solidFill>
              </a:defRPr>
            </a:lvl2pPr>
            <a:lvl3pPr marL="1143000" indent="-228600">
              <a:buFont typeface="Wingdings" panose="05000000000000000000" pitchFamily="2" charset="2"/>
              <a:buChar char="Ø"/>
              <a:defRPr sz="2000">
                <a:solidFill>
                  <a:srgbClr val="005C9B"/>
                </a:solidFill>
              </a:defRPr>
            </a:lvl3pPr>
            <a:lvl4pPr>
              <a:defRPr sz="1800"/>
            </a:lvl4pPr>
            <a:lvl5pPr>
              <a:defRPr sz="1800"/>
            </a:lvl5pPr>
          </a:lstStyle>
          <a:p>
            <a:pPr lvl="0"/>
            <a:r>
              <a:rPr lang="en-US"/>
              <a:t>Click to add Sub-Header</a:t>
            </a:r>
          </a:p>
          <a:p>
            <a:pPr lvl="0"/>
            <a:r>
              <a:rPr lang="en-US"/>
              <a:t>1</a:t>
            </a:r>
          </a:p>
          <a:p>
            <a:pPr lvl="1"/>
            <a:r>
              <a:rPr lang="en-US"/>
              <a:t>2</a:t>
            </a:r>
          </a:p>
          <a:p>
            <a:pPr lvl="1"/>
            <a:r>
              <a:rPr lang="en-US"/>
              <a:t>2</a:t>
            </a:r>
          </a:p>
          <a:p>
            <a:pPr lvl="2"/>
            <a:r>
              <a:rPr lang="en-US"/>
              <a:t>3</a:t>
            </a:r>
          </a:p>
        </p:txBody>
      </p:sp>
    </p:spTree>
    <p:extLst>
      <p:ext uri="{BB962C8B-B14F-4D97-AF65-F5344CB8AC3E}">
        <p14:creationId xmlns:p14="http://schemas.microsoft.com/office/powerpoint/2010/main" val="25011169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 Page - Side with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BD457F52-BD78-48EC-07C8-CE96CDD3A75B}"/>
              </a:ext>
            </a:extLst>
          </p:cNvPr>
          <p:cNvSpPr>
            <a:spLocks noGrp="1"/>
          </p:cNvSpPr>
          <p:nvPr>
            <p:ph type="body" sz="quarter" idx="10" hasCustomPrompt="1"/>
          </p:nvPr>
        </p:nvSpPr>
        <p:spPr>
          <a:xfrm>
            <a:off x="2067953" y="6111680"/>
            <a:ext cx="3647047" cy="222446"/>
          </a:xfrm>
          <a:prstGeom prst="rect">
            <a:avLst/>
          </a:prstGeom>
        </p:spPr>
        <p:txBody>
          <a:bodyPr/>
          <a:lstStyle>
            <a:lvl1pPr>
              <a:defRPr sz="1000" b="0">
                <a:solidFill>
                  <a:schemeClr val="accent6"/>
                </a:solidFill>
                <a:latin typeface="Trebuchet MS" panose="020B0703020202090204" pitchFamily="34" charset="0"/>
              </a:defRPr>
            </a:lvl1pPr>
          </a:lstStyle>
          <a:p>
            <a:pPr lvl="0"/>
            <a:r>
              <a:rPr lang="en-US"/>
              <a:t>Project Name</a:t>
            </a:r>
          </a:p>
        </p:txBody>
      </p:sp>
      <p:sp>
        <p:nvSpPr>
          <p:cNvPr id="11" name="Text Placeholder 9">
            <a:extLst>
              <a:ext uri="{FF2B5EF4-FFF2-40B4-BE49-F238E27FC236}">
                <a16:creationId xmlns:a16="http://schemas.microsoft.com/office/drawing/2014/main" id="{119ECB14-8DE9-5C1B-4291-C9D0A34D0956}"/>
              </a:ext>
            </a:extLst>
          </p:cNvPr>
          <p:cNvSpPr>
            <a:spLocks noGrp="1"/>
          </p:cNvSpPr>
          <p:nvPr>
            <p:ph type="body" sz="quarter" idx="11" hasCustomPrompt="1"/>
          </p:nvPr>
        </p:nvSpPr>
        <p:spPr>
          <a:xfrm>
            <a:off x="9410499" y="6111680"/>
            <a:ext cx="1381751" cy="222446"/>
          </a:xfrm>
          <a:prstGeom prst="rect">
            <a:avLst/>
          </a:prstGeom>
        </p:spPr>
        <p:txBody>
          <a:bodyPr/>
          <a:lstStyle>
            <a:lvl1pPr algn="r">
              <a:defRPr sz="1000" b="0">
                <a:solidFill>
                  <a:schemeClr val="accent6"/>
                </a:solidFill>
                <a:latin typeface="Trebuchet MS" panose="020B0703020202090204" pitchFamily="34" charset="0"/>
              </a:defRPr>
            </a:lvl1pPr>
          </a:lstStyle>
          <a:p>
            <a:pPr lvl="0"/>
            <a:r>
              <a:rPr lang="en-US"/>
              <a:t>Month Day, Year</a:t>
            </a:r>
          </a:p>
        </p:txBody>
      </p:sp>
      <p:sp>
        <p:nvSpPr>
          <p:cNvPr id="15" name="Slide Number Placeholder 5">
            <a:extLst>
              <a:ext uri="{FF2B5EF4-FFF2-40B4-BE49-F238E27FC236}">
                <a16:creationId xmlns:a16="http://schemas.microsoft.com/office/drawing/2014/main" id="{81D45B65-F659-27E0-66DA-9984783FA724}"/>
              </a:ext>
            </a:extLst>
          </p:cNvPr>
          <p:cNvSpPr txBox="1">
            <a:spLocks/>
          </p:cNvSpPr>
          <p:nvPr userDrawn="1"/>
        </p:nvSpPr>
        <p:spPr>
          <a:xfrm>
            <a:off x="11384280" y="6111680"/>
            <a:ext cx="407088" cy="22244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4074851-32B1-D145-BE6E-B539F2078E0A}" type="slidenum">
              <a:rPr lang="en-US" sz="1000" smtClean="0">
                <a:solidFill>
                  <a:schemeClr val="accent6"/>
                </a:solidFill>
                <a:latin typeface="Trebuchet MS" panose="020B0703020202090204" pitchFamily="34" charset="0"/>
              </a:rPr>
              <a:pPr algn="r"/>
              <a:t>‹#›</a:t>
            </a:fld>
            <a:endParaRPr lang="en-US" sz="1000">
              <a:solidFill>
                <a:schemeClr val="accent6"/>
              </a:solidFill>
              <a:latin typeface="Trebuchet MS" panose="020B0703020202090204" pitchFamily="34" charset="0"/>
            </a:endParaRPr>
          </a:p>
        </p:txBody>
      </p:sp>
      <p:sp>
        <p:nvSpPr>
          <p:cNvPr id="13" name="Subtitle 2">
            <a:extLst>
              <a:ext uri="{FF2B5EF4-FFF2-40B4-BE49-F238E27FC236}">
                <a16:creationId xmlns:a16="http://schemas.microsoft.com/office/drawing/2014/main" id="{CE37C92C-B26D-F8F4-F296-0C6C55614A12}"/>
              </a:ext>
            </a:extLst>
          </p:cNvPr>
          <p:cNvSpPr>
            <a:spLocks noGrp="1"/>
          </p:cNvSpPr>
          <p:nvPr>
            <p:ph type="subTitle" idx="1" hasCustomPrompt="1"/>
          </p:nvPr>
        </p:nvSpPr>
        <p:spPr>
          <a:xfrm>
            <a:off x="902062" y="733669"/>
            <a:ext cx="6135234" cy="689212"/>
          </a:xfrm>
          <a:prstGeom prst="rect">
            <a:avLst/>
          </a:prstGeom>
        </p:spPr>
        <p:txBody>
          <a:bodyPr/>
          <a:lstStyle>
            <a:lvl1pPr marL="0" indent="0" algn="l">
              <a:lnSpc>
                <a:spcPct val="100000"/>
              </a:lnSpc>
              <a:spcBef>
                <a:spcPts val="0"/>
              </a:spcBef>
              <a:buNone/>
              <a:defRPr sz="40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Header</a:t>
            </a:r>
          </a:p>
        </p:txBody>
      </p:sp>
      <p:sp>
        <p:nvSpPr>
          <p:cNvPr id="2" name="Text Placeholder 13">
            <a:extLst>
              <a:ext uri="{FF2B5EF4-FFF2-40B4-BE49-F238E27FC236}">
                <a16:creationId xmlns:a16="http://schemas.microsoft.com/office/drawing/2014/main" id="{3B5215B9-504E-DF06-4A6E-CDC6708B9D40}"/>
              </a:ext>
            </a:extLst>
          </p:cNvPr>
          <p:cNvSpPr>
            <a:spLocks noGrp="1"/>
          </p:cNvSpPr>
          <p:nvPr>
            <p:ph type="body" sz="quarter" idx="14" hasCustomPrompt="1"/>
          </p:nvPr>
        </p:nvSpPr>
        <p:spPr>
          <a:xfrm>
            <a:off x="908585" y="1787289"/>
            <a:ext cx="6128710" cy="689212"/>
          </a:xfrm>
          <a:prstGeom prst="rect">
            <a:avLst/>
          </a:prstGeom>
        </p:spPr>
        <p:txBody>
          <a:bodyPr/>
          <a:lstStyle>
            <a:lvl1pPr>
              <a:defRPr sz="2400" b="0">
                <a:solidFill>
                  <a:schemeClr val="accent1"/>
                </a:solidFill>
                <a:latin typeface="Trebuchet MS" panose="020B0703020202090204" pitchFamily="34" charset="0"/>
              </a:defRPr>
            </a:lvl1pPr>
            <a:lvl2pPr marL="457200" indent="0">
              <a:buNone/>
              <a:defRPr sz="1800"/>
            </a:lvl2pPr>
            <a:lvl3pPr>
              <a:defRPr sz="1800"/>
            </a:lvl3pPr>
            <a:lvl4pPr>
              <a:defRPr sz="1800"/>
            </a:lvl4pPr>
            <a:lvl5pPr>
              <a:defRPr sz="1800"/>
            </a:lvl5pPr>
          </a:lstStyle>
          <a:p>
            <a:pPr lvl="0"/>
            <a:r>
              <a:rPr lang="en-US"/>
              <a:t>Click to add Sub-Header</a:t>
            </a:r>
          </a:p>
        </p:txBody>
      </p:sp>
      <p:sp>
        <p:nvSpPr>
          <p:cNvPr id="19" name="Picture Placeholder 18">
            <a:extLst>
              <a:ext uri="{FF2B5EF4-FFF2-40B4-BE49-F238E27FC236}">
                <a16:creationId xmlns:a16="http://schemas.microsoft.com/office/drawing/2014/main" id="{B8F2C8B3-3DF3-3416-F949-9EF6A37B3A46}"/>
              </a:ext>
            </a:extLst>
          </p:cNvPr>
          <p:cNvSpPr>
            <a:spLocks noGrp="1"/>
          </p:cNvSpPr>
          <p:nvPr>
            <p:ph type="pic" sz="quarter" idx="16" hasCustomPrompt="1"/>
          </p:nvPr>
        </p:nvSpPr>
        <p:spPr>
          <a:xfrm>
            <a:off x="7429500" y="733669"/>
            <a:ext cx="4024148" cy="4181039"/>
          </a:xfrm>
          <a:custGeom>
            <a:avLst/>
            <a:gdLst>
              <a:gd name="connsiteX0" fmla="*/ 0 w 3746500"/>
              <a:gd name="connsiteY0" fmla="*/ 0 h 4800600"/>
              <a:gd name="connsiteX1" fmla="*/ 3439587 w 3746500"/>
              <a:gd name="connsiteY1" fmla="*/ 0 h 4800600"/>
              <a:gd name="connsiteX2" fmla="*/ 3746500 w 3746500"/>
              <a:gd name="connsiteY2" fmla="*/ 306913 h 4800600"/>
              <a:gd name="connsiteX3" fmla="*/ 3746500 w 3746500"/>
              <a:gd name="connsiteY3" fmla="*/ 4800600 h 4800600"/>
              <a:gd name="connsiteX4" fmla="*/ 306913 w 3746500"/>
              <a:gd name="connsiteY4" fmla="*/ 4800600 h 4800600"/>
              <a:gd name="connsiteX5" fmla="*/ 0 w 3746500"/>
              <a:gd name="connsiteY5" fmla="*/ 4493687 h 48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46500" h="4800600">
                <a:moveTo>
                  <a:pt x="0" y="0"/>
                </a:moveTo>
                <a:lnTo>
                  <a:pt x="3439587" y="0"/>
                </a:lnTo>
                <a:cubicBezTo>
                  <a:pt x="3609090" y="0"/>
                  <a:pt x="3746500" y="137410"/>
                  <a:pt x="3746500" y="306913"/>
                </a:cubicBezTo>
                <a:lnTo>
                  <a:pt x="3746500" y="4800600"/>
                </a:lnTo>
                <a:lnTo>
                  <a:pt x="306913" y="4800600"/>
                </a:lnTo>
                <a:cubicBezTo>
                  <a:pt x="137410" y="4800600"/>
                  <a:pt x="0" y="4663190"/>
                  <a:pt x="0" y="4493687"/>
                </a:cubicBezTo>
                <a:close/>
              </a:path>
            </a:pathLst>
          </a:custGeom>
          <a:solidFill>
            <a:schemeClr val="accent6">
              <a:lumMod val="10000"/>
              <a:lumOff val="90000"/>
            </a:schemeClr>
          </a:solidFill>
          <a:ln>
            <a:noFill/>
          </a:ln>
        </p:spPr>
        <p:txBody>
          <a:bodyPr wrap="square">
            <a:noAutofit/>
          </a:bodyPr>
          <a:lstStyle>
            <a:lvl1pPr>
              <a:defRPr sz="2000" b="0">
                <a:latin typeface="Trebuchet MS" panose="020B0703020202090204" pitchFamily="34" charset="0"/>
              </a:defRPr>
            </a:lvl1pPr>
          </a:lstStyle>
          <a:p>
            <a:r>
              <a:rPr lang="en-US"/>
              <a:t>Click to add picture</a:t>
            </a:r>
          </a:p>
        </p:txBody>
      </p:sp>
      <p:sp>
        <p:nvSpPr>
          <p:cNvPr id="4" name="Text Placeholder 13">
            <a:extLst>
              <a:ext uri="{FF2B5EF4-FFF2-40B4-BE49-F238E27FC236}">
                <a16:creationId xmlns:a16="http://schemas.microsoft.com/office/drawing/2014/main" id="{4DF0DCC9-3430-F954-8915-7A6369944C8B}"/>
              </a:ext>
            </a:extLst>
          </p:cNvPr>
          <p:cNvSpPr>
            <a:spLocks noGrp="1"/>
          </p:cNvSpPr>
          <p:nvPr>
            <p:ph type="body" sz="quarter" idx="15" hasCustomPrompt="1"/>
          </p:nvPr>
        </p:nvSpPr>
        <p:spPr>
          <a:xfrm>
            <a:off x="908585" y="2840908"/>
            <a:ext cx="6128710" cy="2073799"/>
          </a:xfrm>
          <a:prstGeom prst="rect">
            <a:avLst/>
          </a:prstGeom>
        </p:spPr>
        <p:txBody>
          <a:bodyPr/>
          <a:lstStyle>
            <a:lvl1pPr marL="342900" indent="-342900">
              <a:buFont typeface="Arial" panose="020B0604020202020204" pitchFamily="34" charset="0"/>
              <a:buChar char="•"/>
              <a:defRPr sz="2000" b="0">
                <a:solidFill>
                  <a:srgbClr val="000000"/>
                </a:solidFill>
                <a:latin typeface="Trebuchet MS" panose="020B0703020202090204" pitchFamily="34" charset="0"/>
              </a:defRPr>
            </a:lvl1pPr>
            <a:lvl2pPr marL="742950" indent="-285750">
              <a:buFont typeface="Courier New" panose="02070309020205020404" pitchFamily="49" charset="0"/>
              <a:buChar char="o"/>
              <a:defRPr sz="1800">
                <a:solidFill>
                  <a:srgbClr val="000000"/>
                </a:solidFill>
              </a:defRPr>
            </a:lvl2pPr>
            <a:lvl3pPr marL="1143000" indent="-228600">
              <a:buFont typeface="Wingdings" panose="05000000000000000000" pitchFamily="2" charset="2"/>
              <a:buChar char="Ø"/>
              <a:defRPr sz="1800">
                <a:solidFill>
                  <a:srgbClr val="000000"/>
                </a:solidFill>
              </a:defRPr>
            </a:lvl3pPr>
            <a:lvl4pPr>
              <a:defRPr sz="1800"/>
            </a:lvl4pPr>
            <a:lvl5pPr>
              <a:defRPr sz="1800"/>
            </a:lvl5pPr>
          </a:lstStyle>
          <a:p>
            <a:pPr lvl="0"/>
            <a:r>
              <a:rPr lang="en-US"/>
              <a:t>Click to add text</a:t>
            </a:r>
          </a:p>
          <a:p>
            <a:pPr lvl="0"/>
            <a:r>
              <a:rPr lang="en-US"/>
              <a:t>1</a:t>
            </a:r>
          </a:p>
          <a:p>
            <a:pPr lvl="1"/>
            <a:r>
              <a:rPr lang="en-US"/>
              <a:t>2</a:t>
            </a:r>
          </a:p>
          <a:p>
            <a:pPr lvl="1"/>
            <a:r>
              <a:rPr lang="en-US"/>
              <a:t>2</a:t>
            </a:r>
          </a:p>
          <a:p>
            <a:pPr lvl="2"/>
            <a:r>
              <a:rPr lang="en-US"/>
              <a:t>3</a:t>
            </a:r>
          </a:p>
        </p:txBody>
      </p:sp>
    </p:spTree>
    <p:extLst>
      <p:ext uri="{BB962C8B-B14F-4D97-AF65-F5344CB8AC3E}">
        <p14:creationId xmlns:p14="http://schemas.microsoft.com/office/powerpoint/2010/main" val="14410422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 Slide - Option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ubtitle 2">
            <a:extLst>
              <a:ext uri="{FF2B5EF4-FFF2-40B4-BE49-F238E27FC236}">
                <a16:creationId xmlns:a16="http://schemas.microsoft.com/office/drawing/2014/main" id="{975CF19D-5704-D2C7-3224-C30E40B24A4D}"/>
              </a:ext>
            </a:extLst>
          </p:cNvPr>
          <p:cNvSpPr>
            <a:spLocks noGrp="1"/>
          </p:cNvSpPr>
          <p:nvPr>
            <p:ph type="subTitle" idx="1" hasCustomPrompt="1"/>
          </p:nvPr>
        </p:nvSpPr>
        <p:spPr>
          <a:xfrm>
            <a:off x="666379" y="4343692"/>
            <a:ext cx="4561438" cy="1197562"/>
          </a:xfrm>
          <a:prstGeom prst="rect">
            <a:avLst/>
          </a:prstGeom>
        </p:spPr>
        <p:txBody>
          <a:bodyPr/>
          <a:lstStyle>
            <a:lvl1pPr marL="0" indent="0" algn="l">
              <a:buNone/>
              <a:defRPr sz="3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Header - Generic</a:t>
            </a:r>
          </a:p>
        </p:txBody>
      </p:sp>
      <p:sp>
        <p:nvSpPr>
          <p:cNvPr id="6" name="Text Placeholder 13">
            <a:extLst>
              <a:ext uri="{FF2B5EF4-FFF2-40B4-BE49-F238E27FC236}">
                <a16:creationId xmlns:a16="http://schemas.microsoft.com/office/drawing/2014/main" id="{27CAD147-F733-125A-F0F7-D2E79240134A}"/>
              </a:ext>
            </a:extLst>
          </p:cNvPr>
          <p:cNvSpPr>
            <a:spLocks noGrp="1"/>
          </p:cNvSpPr>
          <p:nvPr>
            <p:ph type="body" sz="quarter" idx="10" hasCustomPrompt="1"/>
          </p:nvPr>
        </p:nvSpPr>
        <p:spPr>
          <a:xfrm>
            <a:off x="666929" y="5637465"/>
            <a:ext cx="4560888" cy="610084"/>
          </a:xfrm>
          <a:prstGeom prst="rect">
            <a:avLst/>
          </a:prstGeom>
        </p:spPr>
        <p:txBody>
          <a:bodyPr/>
          <a:lstStyle>
            <a:lvl1pPr>
              <a:defRPr sz="1400"/>
            </a:lvl1pPr>
            <a:lvl2pPr marL="457200" indent="0">
              <a:buNone/>
              <a:defRPr sz="1800"/>
            </a:lvl2pPr>
            <a:lvl3pPr>
              <a:defRPr sz="1800"/>
            </a:lvl3pPr>
            <a:lvl4pPr>
              <a:defRPr sz="1800"/>
            </a:lvl4pPr>
            <a:lvl5pPr>
              <a:defRPr sz="1800"/>
            </a:lvl5pPr>
          </a:lstStyle>
          <a:p>
            <a:pPr lvl="0"/>
            <a:r>
              <a:rPr lang="en-US"/>
              <a:t>Month Day, Year</a:t>
            </a:r>
          </a:p>
        </p:txBody>
      </p:sp>
    </p:spTree>
    <p:custDataLst>
      <p:tags r:id="rId1"/>
    </p:custDataLst>
    <p:extLst>
      <p:ext uri="{BB962C8B-B14F-4D97-AF65-F5344CB8AC3E}">
        <p14:creationId xmlns:p14="http://schemas.microsoft.com/office/powerpoint/2010/main" val="38237962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7600737"/>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6"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4000" b="1" kern="1200">
          <a:solidFill>
            <a:schemeClr val="accent3"/>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hyperlink" Target="https://www.tandfonline.com/doi/full/10.1080/01446193.2016.1274418" TargetMode="Externa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hyperlink" Target="https://www.tandfonline.com/doi/full/10.1080/01446193.2016.1274418"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https://www.assp.org/docs/default-source/psj-articles/f1bayona_0923.pdf?sfvrsn=2ab06946_0"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11.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44.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48.png"/></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1.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8" Type="http://schemas.openxmlformats.org/officeDocument/2006/relationships/hyperlink" Target="https://ascelibrary.org/doi/full/10.1061/JCEMD4.COENG-14545" TargetMode="External"/><Relationship Id="rId3" Type="http://schemas.openxmlformats.org/officeDocument/2006/relationships/hyperlink" Target="https://www.iogp.org/workstreams/safety/safety/iogp-fatality-and-permanent-impairment/iogp-fatality-and-permanent-impairment-injury-definitions/" TargetMode="External"/><Relationship Id="rId7" Type="http://schemas.openxmlformats.org/officeDocument/2006/relationships/hyperlink" Target="https://www.csra.colorado.edu/tyrannyoftrir" TargetMode="External"/><Relationship Id="rId2" Type="http://schemas.openxmlformats.org/officeDocument/2006/relationships/notesSlide" Target="../notesSlides/notesSlide32.xml"/><Relationship Id="rId1" Type="http://schemas.openxmlformats.org/officeDocument/2006/relationships/slideLayout" Target="../slideLayouts/slideLayout4.xml"/><Relationship Id="rId6" Type="http://schemas.openxmlformats.org/officeDocument/2006/relationships/hyperlink" Target="https://www.csra.colorado.edu/_files/ugd/2a9917_2643e3954ebc41c8960fbb7d69d4cac0.pdf" TargetMode="External"/><Relationship Id="rId5" Type="http://schemas.openxmlformats.org/officeDocument/2006/relationships/hyperlink" Target="https://www.eei.org/-/media/Project/EEI/Documents/Issues-and-Policy/Power-to-Prevent-SIF/eeiSCLmodel.pdf" TargetMode="External"/><Relationship Id="rId4" Type="http://schemas.openxmlformats.org/officeDocument/2006/relationships/hyperlink" Target="https://www.eei.org/-/media/Project/EEI/Documents/Issues-and-Policy/Power-to-Prevent-SIF/EEISIF.pdf"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E18A1591-ED76-43A7-3984-F002C7B066A4}"/>
              </a:ext>
            </a:extLst>
          </p:cNvPr>
          <p:cNvSpPr>
            <a:spLocks noGrp="1"/>
          </p:cNvSpPr>
          <p:nvPr>
            <p:ph type="subTitle" idx="1"/>
          </p:nvPr>
        </p:nvSpPr>
        <p:spPr>
          <a:xfrm>
            <a:off x="666929" y="2482235"/>
            <a:ext cx="6295574" cy="1197562"/>
          </a:xfrm>
        </p:spPr>
        <p:txBody>
          <a:bodyPr/>
          <a:lstStyle/>
          <a:p>
            <a:r>
              <a:rPr lang="en-CA" sz="4000"/>
              <a:t>Lessons on a SIF Definition Journey</a:t>
            </a:r>
          </a:p>
          <a:p>
            <a:endParaRPr lang="en-CA" sz="1400"/>
          </a:p>
          <a:p>
            <a:r>
              <a:rPr lang="en-CA" sz="2800"/>
              <a:t>SIF Workshop</a:t>
            </a:r>
          </a:p>
        </p:txBody>
      </p:sp>
      <p:sp>
        <p:nvSpPr>
          <p:cNvPr id="3" name="Text Placeholder 2">
            <a:extLst>
              <a:ext uri="{FF2B5EF4-FFF2-40B4-BE49-F238E27FC236}">
                <a16:creationId xmlns:a16="http://schemas.microsoft.com/office/drawing/2014/main" id="{9D5ED6B3-EB80-DA97-21BC-944854E9E177}"/>
              </a:ext>
            </a:extLst>
          </p:cNvPr>
          <p:cNvSpPr>
            <a:spLocks noGrp="1"/>
          </p:cNvSpPr>
          <p:nvPr>
            <p:ph type="body" sz="quarter" idx="10"/>
          </p:nvPr>
        </p:nvSpPr>
        <p:spPr/>
        <p:txBody>
          <a:bodyPr/>
          <a:lstStyle/>
          <a:p>
            <a:r>
              <a:rPr lang="en-US"/>
              <a:t>May 27, 2026</a:t>
            </a:r>
            <a:endParaRPr lang="en-CA"/>
          </a:p>
        </p:txBody>
      </p:sp>
    </p:spTree>
    <p:extLst>
      <p:ext uri="{BB962C8B-B14F-4D97-AF65-F5344CB8AC3E}">
        <p14:creationId xmlns:p14="http://schemas.microsoft.com/office/powerpoint/2010/main" val="18006100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6C31A-3746-5845-47D0-5B1DB0B52C2D}"/>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4DB6AE1F-500A-364F-EF84-BF633CA2AB49}"/>
              </a:ext>
            </a:extLst>
          </p:cNvPr>
          <p:cNvGrpSpPr/>
          <p:nvPr/>
        </p:nvGrpSpPr>
        <p:grpSpPr>
          <a:xfrm>
            <a:off x="-1" y="0"/>
            <a:ext cx="6648451" cy="876300"/>
            <a:chOff x="959730" y="0"/>
            <a:chExt cx="3561470" cy="1028700"/>
          </a:xfrm>
          <a:solidFill>
            <a:srgbClr val="005D9C"/>
          </a:solidFill>
        </p:grpSpPr>
        <p:sp>
          <p:nvSpPr>
            <p:cNvPr id="15" name="Rectangle 14">
              <a:extLst>
                <a:ext uri="{FF2B5EF4-FFF2-40B4-BE49-F238E27FC236}">
                  <a16:creationId xmlns:a16="http://schemas.microsoft.com/office/drawing/2014/main" id="{0EE80296-7DE2-EB5F-C2F8-1B7E9BEC941D}"/>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4">
              <a:extLst>
                <a:ext uri="{FF2B5EF4-FFF2-40B4-BE49-F238E27FC236}">
                  <a16:creationId xmlns:a16="http://schemas.microsoft.com/office/drawing/2014/main" id="{BEE036AC-2A61-4588-13FB-B4B0DC8281D7}"/>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238D563-6399-4D02-324E-DCFB9D85E3DD}"/>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a:extLst>
              <a:ext uri="{FF2B5EF4-FFF2-40B4-BE49-F238E27FC236}">
                <a16:creationId xmlns:a16="http://schemas.microsoft.com/office/drawing/2014/main" id="{32C6296B-940B-7226-9224-772DA306D84D}"/>
              </a:ext>
            </a:extLst>
          </p:cNvPr>
          <p:cNvSpPr txBox="1"/>
          <p:nvPr/>
        </p:nvSpPr>
        <p:spPr>
          <a:xfrm>
            <a:off x="308438" y="165808"/>
            <a:ext cx="10980555" cy="461665"/>
          </a:xfrm>
          <a:prstGeom prst="rect">
            <a:avLst/>
          </a:prstGeom>
          <a:noFill/>
          <a:ln>
            <a:noFill/>
          </a:ln>
        </p:spPr>
        <p:txBody>
          <a:bodyPr wrap="square" rtlCol="0">
            <a:spAutoFit/>
          </a:bodyPr>
          <a:lstStyle/>
          <a:p>
            <a:r>
              <a:rPr lang="en-CA" sz="2400" b="1">
                <a:solidFill>
                  <a:schemeClr val="bg1"/>
                </a:solidFill>
                <a:latin typeface="Verdana" panose="020B0604030504040204" pitchFamily="34" charset="0"/>
                <a:ea typeface="Verdana" panose="020B0604030504040204" pitchFamily="34" charset="0"/>
              </a:rPr>
              <a:t>Priorities | </a:t>
            </a:r>
            <a:r>
              <a:rPr lang="en-CA" sz="2400" b="1">
                <a:solidFill>
                  <a:srgbClr val="FFB81C"/>
                </a:solidFill>
                <a:latin typeface="Verdana" panose="020B0604030504040204" pitchFamily="34" charset="0"/>
                <a:ea typeface="Verdana" panose="020B0604030504040204" pitchFamily="34" charset="0"/>
              </a:rPr>
              <a:t>Where is Our Focus? </a:t>
            </a:r>
          </a:p>
        </p:txBody>
      </p:sp>
      <p:sp>
        <p:nvSpPr>
          <p:cNvPr id="2" name="TextBox 1">
            <a:extLst>
              <a:ext uri="{FF2B5EF4-FFF2-40B4-BE49-F238E27FC236}">
                <a16:creationId xmlns:a16="http://schemas.microsoft.com/office/drawing/2014/main" id="{5C668141-9B9A-F6A7-73F6-1E3388333C96}"/>
              </a:ext>
            </a:extLst>
          </p:cNvPr>
          <p:cNvSpPr txBox="1"/>
          <p:nvPr/>
        </p:nvSpPr>
        <p:spPr>
          <a:xfrm>
            <a:off x="10778490" y="6115050"/>
            <a:ext cx="1017270" cy="365760"/>
          </a:xfrm>
          <a:prstGeom prst="rect">
            <a:avLst/>
          </a:prstGeom>
          <a:noFill/>
        </p:spPr>
        <p:txBody>
          <a:bodyPr wrap="square" rtlCol="0">
            <a:spAutoFit/>
          </a:bodyPr>
          <a:lstStyle/>
          <a:p>
            <a:pPr algn="r"/>
            <a:fld id="{8587B0EE-49B5-447C-8728-D658ECDE7F56}" type="slidenum">
              <a:rPr lang="en-CA" smtClean="0">
                <a:solidFill>
                  <a:srgbClr val="000000"/>
                </a:solidFill>
              </a:rPr>
              <a:pPr algn="r"/>
              <a:t>10</a:t>
            </a:fld>
            <a:r>
              <a:rPr lang="en-CA">
                <a:solidFill>
                  <a:srgbClr val="000000"/>
                </a:solidFill>
              </a:rPr>
              <a:t> </a:t>
            </a:r>
          </a:p>
        </p:txBody>
      </p:sp>
      <p:sp>
        <p:nvSpPr>
          <p:cNvPr id="4" name="Text Placeholder 2">
            <a:extLst>
              <a:ext uri="{FF2B5EF4-FFF2-40B4-BE49-F238E27FC236}">
                <a16:creationId xmlns:a16="http://schemas.microsoft.com/office/drawing/2014/main" id="{FA5CBF98-01DD-B560-D745-099409242981}"/>
              </a:ext>
            </a:extLst>
          </p:cNvPr>
          <p:cNvSpPr>
            <a:spLocks noGrp="1"/>
          </p:cNvSpPr>
          <p:nvPr>
            <p:ph type="body" sz="quarter" idx="14"/>
          </p:nvPr>
        </p:nvSpPr>
        <p:spPr>
          <a:xfrm>
            <a:off x="458849" y="1423148"/>
            <a:ext cx="6662933" cy="3514612"/>
          </a:xfrm>
        </p:spPr>
        <p:txBody>
          <a:bodyPr/>
          <a:lstStyle/>
          <a:p>
            <a:r>
              <a:rPr lang="en-US">
                <a:solidFill>
                  <a:srgbClr val="005D9C"/>
                </a:solidFill>
                <a:latin typeface="Verdana" panose="020B0604030504040204" pitchFamily="34" charset="0"/>
                <a:cs typeface="+mn-cs"/>
              </a:rPr>
              <a:t>Fatality? Serious Injury? Both?</a:t>
            </a:r>
          </a:p>
          <a:p>
            <a:endParaRPr lang="en-US">
              <a:latin typeface="Verdana" panose="020B0604030504040204" pitchFamily="34" charset="0"/>
              <a:cs typeface="+mn-cs"/>
            </a:endParaRPr>
          </a:p>
          <a:p>
            <a:pPr marL="457200" indent="-457200">
              <a:buFont typeface="+mj-lt"/>
              <a:buAutoNum type="arabicPeriod"/>
            </a:pPr>
            <a:r>
              <a:rPr lang="en-US" sz="1800">
                <a:solidFill>
                  <a:schemeClr val="accent6"/>
                </a:solidFill>
                <a:latin typeface="+mj-lt"/>
              </a:rPr>
              <a:t>What, if any, differences exist between a fatality and serious injury?</a:t>
            </a:r>
          </a:p>
          <a:p>
            <a:pPr marL="914400" lvl="1" indent="-457200">
              <a:buFont typeface="Arial" panose="020B0604020202020204" pitchFamily="34" charset="0"/>
              <a:buChar char="•"/>
            </a:pPr>
            <a:r>
              <a:rPr lang="en-US">
                <a:solidFill>
                  <a:schemeClr val="accent6"/>
                </a:solidFill>
                <a:latin typeface="+mj-lt"/>
              </a:rPr>
              <a:t>Body part injured?</a:t>
            </a:r>
          </a:p>
          <a:p>
            <a:pPr marL="914400" lvl="1" indent="-457200">
              <a:buFont typeface="Arial" panose="020B0604020202020204" pitchFamily="34" charset="0"/>
              <a:buChar char="•"/>
            </a:pPr>
            <a:r>
              <a:rPr lang="en-US">
                <a:solidFill>
                  <a:schemeClr val="accent6"/>
                </a:solidFill>
                <a:latin typeface="+mj-lt"/>
              </a:rPr>
              <a:t>Event mechanism?</a:t>
            </a:r>
          </a:p>
          <a:p>
            <a:pPr marL="914400" lvl="1" indent="-457200">
              <a:buFont typeface="Arial" panose="020B0604020202020204" pitchFamily="34" charset="0"/>
              <a:buChar char="•"/>
            </a:pPr>
            <a:r>
              <a:rPr lang="en-US">
                <a:solidFill>
                  <a:schemeClr val="accent6"/>
                </a:solidFill>
                <a:latin typeface="+mj-lt"/>
              </a:rPr>
              <a:t>Energy level?</a:t>
            </a:r>
          </a:p>
          <a:p>
            <a:pPr marL="457200" indent="-457200">
              <a:buFont typeface="+mj-lt"/>
              <a:buAutoNum type="arabicPeriod"/>
            </a:pPr>
            <a:endParaRPr lang="en-US" sz="1800">
              <a:solidFill>
                <a:schemeClr val="accent6"/>
              </a:solidFill>
              <a:latin typeface="+mj-lt"/>
            </a:endParaRPr>
          </a:p>
          <a:p>
            <a:pPr marL="457200" indent="-457200">
              <a:buFont typeface="+mj-lt"/>
              <a:buAutoNum type="arabicPeriod"/>
            </a:pPr>
            <a:r>
              <a:rPr lang="en-US" sz="1800">
                <a:solidFill>
                  <a:schemeClr val="accent6"/>
                </a:solidFill>
                <a:latin typeface="+mj-lt"/>
              </a:rPr>
              <a:t>How does your definition of a serious injury shape your answer?</a:t>
            </a:r>
            <a:endParaRPr lang="en-CA" sz="1800">
              <a:solidFill>
                <a:schemeClr val="accent6"/>
              </a:solidFill>
              <a:latin typeface="+mj-lt"/>
            </a:endParaRPr>
          </a:p>
        </p:txBody>
      </p:sp>
      <p:pic>
        <p:nvPicPr>
          <p:cNvPr id="3" name="Picture 2">
            <a:extLst>
              <a:ext uri="{FF2B5EF4-FFF2-40B4-BE49-F238E27FC236}">
                <a16:creationId xmlns:a16="http://schemas.microsoft.com/office/drawing/2014/main" id="{C8FEA077-0D70-6A68-42A9-1EE650B26D79}"/>
              </a:ext>
            </a:extLst>
          </p:cNvPr>
          <p:cNvPicPr>
            <a:picLocks noChangeAspect="1"/>
          </p:cNvPicPr>
          <p:nvPr/>
        </p:nvPicPr>
        <p:blipFill>
          <a:blip r:embed="rId3"/>
          <a:stretch>
            <a:fillRect/>
          </a:stretch>
        </p:blipFill>
        <p:spPr>
          <a:xfrm>
            <a:off x="7487542" y="1773416"/>
            <a:ext cx="4170649" cy="2135141"/>
          </a:xfrm>
          <a:prstGeom prst="rect">
            <a:avLst/>
          </a:prstGeom>
          <a:effectLst>
            <a:outerShdw blurRad="50800" dist="38100" dir="2700000" algn="tl" rotWithShape="0">
              <a:prstClr val="black">
                <a:alpha val="40000"/>
              </a:prstClr>
            </a:outerShdw>
          </a:effectLst>
        </p:spPr>
      </p:pic>
      <p:sp>
        <p:nvSpPr>
          <p:cNvPr id="5" name="Text Placeholder 2">
            <a:extLst>
              <a:ext uri="{FF2B5EF4-FFF2-40B4-BE49-F238E27FC236}">
                <a16:creationId xmlns:a16="http://schemas.microsoft.com/office/drawing/2014/main" id="{A83F1E50-60CA-64C1-1B04-2E3C4F84B159}"/>
              </a:ext>
            </a:extLst>
          </p:cNvPr>
          <p:cNvSpPr txBox="1">
            <a:spLocks/>
          </p:cNvSpPr>
          <p:nvPr/>
        </p:nvSpPr>
        <p:spPr>
          <a:xfrm>
            <a:off x="7487542" y="4211335"/>
            <a:ext cx="4483989" cy="985794"/>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400" b="0" kern="1200">
                <a:solidFill>
                  <a:schemeClr val="accent1"/>
                </a:solidFill>
                <a:latin typeface="Trebuchet MS" panose="020B0703020202090204" pitchFamily="34" charset="0"/>
                <a:ea typeface="Verdana" panose="020B0604030504040204" pitchFamily="34" charset="0"/>
                <a:cs typeface="Verdana" panose="020B060403050404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1800" i="1">
                <a:solidFill>
                  <a:srgbClr val="005D9C"/>
                </a:solidFill>
              </a:rPr>
              <a:t>*Spoiler Alert: This study suggests that SIF-Actual and SIF-Potential are aligned on proximal causes (i.e., both share proximal causes not evident in low severity injuries). </a:t>
            </a:r>
            <a:endParaRPr lang="en-CA" sz="1800" i="1">
              <a:solidFill>
                <a:srgbClr val="005D9C"/>
              </a:solidFill>
            </a:endParaRPr>
          </a:p>
        </p:txBody>
      </p:sp>
    </p:spTree>
    <p:extLst>
      <p:ext uri="{BB962C8B-B14F-4D97-AF65-F5344CB8AC3E}">
        <p14:creationId xmlns:p14="http://schemas.microsoft.com/office/powerpoint/2010/main" val="24532547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B271C9-BF82-99D7-845A-AEAB20432ABB}"/>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687BC5AE-D8E0-79A3-DCE7-7DA0D5A11B96}"/>
              </a:ext>
            </a:extLst>
          </p:cNvPr>
          <p:cNvGrpSpPr/>
          <p:nvPr/>
        </p:nvGrpSpPr>
        <p:grpSpPr>
          <a:xfrm>
            <a:off x="0" y="0"/>
            <a:ext cx="6956888" cy="876300"/>
            <a:chOff x="959730" y="0"/>
            <a:chExt cx="3561470" cy="1028700"/>
          </a:xfrm>
          <a:solidFill>
            <a:srgbClr val="005D9C"/>
          </a:solidFill>
        </p:grpSpPr>
        <p:sp>
          <p:nvSpPr>
            <p:cNvPr id="15" name="Rectangle 14">
              <a:extLst>
                <a:ext uri="{FF2B5EF4-FFF2-40B4-BE49-F238E27FC236}">
                  <a16:creationId xmlns:a16="http://schemas.microsoft.com/office/drawing/2014/main" id="{2AD67B8D-D4B8-CC65-DCA7-CE2D0F342940}"/>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4">
              <a:extLst>
                <a:ext uri="{FF2B5EF4-FFF2-40B4-BE49-F238E27FC236}">
                  <a16:creationId xmlns:a16="http://schemas.microsoft.com/office/drawing/2014/main" id="{0F721902-267A-E109-BB50-F8CE81032B70}"/>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74B5D0B-DC73-8652-2643-C7B652F61890}"/>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a:extLst>
              <a:ext uri="{FF2B5EF4-FFF2-40B4-BE49-F238E27FC236}">
                <a16:creationId xmlns:a16="http://schemas.microsoft.com/office/drawing/2014/main" id="{62BD5DE2-419E-26CF-0E8C-109DE29DD6ED}"/>
              </a:ext>
            </a:extLst>
          </p:cNvPr>
          <p:cNvSpPr txBox="1"/>
          <p:nvPr/>
        </p:nvSpPr>
        <p:spPr>
          <a:xfrm>
            <a:off x="308438" y="165808"/>
            <a:ext cx="10980555" cy="461665"/>
          </a:xfrm>
          <a:prstGeom prst="rect">
            <a:avLst/>
          </a:prstGeom>
          <a:noFill/>
          <a:ln>
            <a:noFill/>
          </a:ln>
        </p:spPr>
        <p:txBody>
          <a:bodyPr wrap="square" rtlCol="0">
            <a:spAutoFit/>
          </a:bodyPr>
          <a:lstStyle/>
          <a:p>
            <a:r>
              <a:rPr lang="en-CA" sz="2400" b="1">
                <a:solidFill>
                  <a:schemeClr val="bg1"/>
                </a:solidFill>
                <a:latin typeface="Verdana" panose="020B0604030504040204" pitchFamily="34" charset="0"/>
                <a:ea typeface="Verdana" panose="020B0604030504040204" pitchFamily="34" charset="0"/>
              </a:rPr>
              <a:t>Sidebar | </a:t>
            </a:r>
            <a:r>
              <a:rPr lang="en-CA" sz="2400" b="1">
                <a:solidFill>
                  <a:srgbClr val="FFB81C"/>
                </a:solidFill>
                <a:latin typeface="Verdana" panose="020B0604030504040204" pitchFamily="34" charset="0"/>
                <a:ea typeface="Verdana" panose="020B0604030504040204" pitchFamily="34" charset="0"/>
              </a:rPr>
              <a:t>ESC Context (last 6 years)</a:t>
            </a:r>
          </a:p>
        </p:txBody>
      </p:sp>
      <p:sp>
        <p:nvSpPr>
          <p:cNvPr id="3" name="TextBox 2">
            <a:extLst>
              <a:ext uri="{FF2B5EF4-FFF2-40B4-BE49-F238E27FC236}">
                <a16:creationId xmlns:a16="http://schemas.microsoft.com/office/drawing/2014/main" id="{B5C64C0E-BB0D-1DDB-8C6F-0DD84BA7A0CF}"/>
              </a:ext>
            </a:extLst>
          </p:cNvPr>
          <p:cNvSpPr txBox="1"/>
          <p:nvPr/>
        </p:nvSpPr>
        <p:spPr>
          <a:xfrm>
            <a:off x="10778490" y="6115050"/>
            <a:ext cx="1017270" cy="365760"/>
          </a:xfrm>
          <a:prstGeom prst="rect">
            <a:avLst/>
          </a:prstGeom>
          <a:noFill/>
        </p:spPr>
        <p:txBody>
          <a:bodyPr wrap="square" rtlCol="0">
            <a:spAutoFit/>
          </a:bodyPr>
          <a:lstStyle/>
          <a:p>
            <a:pPr algn="r"/>
            <a:fld id="{8587B0EE-49B5-447C-8728-D658ECDE7F56}" type="slidenum">
              <a:rPr lang="en-CA" smtClean="0">
                <a:solidFill>
                  <a:srgbClr val="000000"/>
                </a:solidFill>
              </a:rPr>
              <a:pPr algn="r"/>
              <a:t>11</a:t>
            </a:fld>
            <a:r>
              <a:rPr lang="en-CA">
                <a:solidFill>
                  <a:srgbClr val="000000"/>
                </a:solidFill>
              </a:rPr>
              <a:t> </a:t>
            </a:r>
          </a:p>
        </p:txBody>
      </p:sp>
      <p:sp>
        <p:nvSpPr>
          <p:cNvPr id="2" name="Text Placeholder 4">
            <a:extLst>
              <a:ext uri="{FF2B5EF4-FFF2-40B4-BE49-F238E27FC236}">
                <a16:creationId xmlns:a16="http://schemas.microsoft.com/office/drawing/2014/main" id="{109AF5FE-A27D-6770-0E5A-12A96CAA9BF7}"/>
              </a:ext>
            </a:extLst>
          </p:cNvPr>
          <p:cNvSpPr>
            <a:spLocks noGrp="1"/>
          </p:cNvSpPr>
          <p:nvPr>
            <p:ph type="body" sz="quarter" idx="14"/>
          </p:nvPr>
        </p:nvSpPr>
        <p:spPr>
          <a:xfrm>
            <a:off x="487961" y="1273670"/>
            <a:ext cx="5583655" cy="530270"/>
          </a:xfrm>
        </p:spPr>
        <p:txBody>
          <a:bodyPr/>
          <a:lstStyle/>
          <a:p>
            <a:r>
              <a:rPr lang="en-US">
                <a:latin typeface="Verdana" panose="020B0604030504040204" pitchFamily="34" charset="0"/>
              </a:rPr>
              <a:t>Energy Based Safety (Hallowell)</a:t>
            </a:r>
            <a:endParaRPr lang="en-CA">
              <a:latin typeface="Verdana" panose="020B0604030504040204" pitchFamily="34" charset="0"/>
            </a:endParaRPr>
          </a:p>
        </p:txBody>
      </p:sp>
      <p:sp>
        <p:nvSpPr>
          <p:cNvPr id="5" name="Table Placeholder 5">
            <a:extLst>
              <a:ext uri="{FF2B5EF4-FFF2-40B4-BE49-F238E27FC236}">
                <a16:creationId xmlns:a16="http://schemas.microsoft.com/office/drawing/2014/main" id="{3BAA5A3B-65E5-FF8E-C905-31DD841834B2}"/>
              </a:ext>
            </a:extLst>
          </p:cNvPr>
          <p:cNvSpPr txBox="1">
            <a:spLocks/>
          </p:cNvSpPr>
          <p:nvPr/>
        </p:nvSpPr>
        <p:spPr>
          <a:xfrm>
            <a:off x="487426" y="2001487"/>
            <a:ext cx="4688078" cy="3117439"/>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b="0" kern="1200">
                <a:solidFill>
                  <a:srgbClr val="000000"/>
                </a:solidFill>
                <a:latin typeface="Trebuchet MS" panose="020B070302020209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lnSpc>
                <a:spcPct val="90000"/>
              </a:lnSpc>
              <a:spcBef>
                <a:spcPts val="500"/>
              </a:spcBef>
              <a:buFont typeface="Courier New" panose="02070309020205020404" pitchFamily="49" charset="0"/>
              <a:buChar char="o"/>
              <a:defRPr sz="18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Ø"/>
              <a:defRPr sz="1800"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1800">
                <a:latin typeface="+mj-lt"/>
              </a:rPr>
              <a:t>CSRA research of 1,000’s of incidents established what many safety professionals knew by instinct—</a:t>
            </a:r>
            <a:r>
              <a:rPr lang="en-US" sz="1800" b="1" i="1" u="sng">
                <a:latin typeface="+mj-lt"/>
              </a:rPr>
              <a:t>causes/precursors of SIF/non-SIF are different</a:t>
            </a:r>
          </a:p>
          <a:p>
            <a:pPr>
              <a:lnSpc>
                <a:spcPct val="100000"/>
              </a:lnSpc>
            </a:pPr>
            <a:r>
              <a:rPr lang="en-US" sz="1800">
                <a:latin typeface="+mj-lt"/>
              </a:rPr>
              <a:t>Improved conceptual framework:</a:t>
            </a:r>
          </a:p>
          <a:p>
            <a:pPr marL="684000" lvl="1" indent="-342900">
              <a:lnSpc>
                <a:spcPct val="100000"/>
              </a:lnSpc>
            </a:pPr>
            <a:r>
              <a:rPr lang="en-US">
                <a:latin typeface="+mj-lt"/>
              </a:rPr>
              <a:t>“High Energy Hazards”</a:t>
            </a:r>
          </a:p>
          <a:p>
            <a:pPr marL="684000" lvl="1" indent="-342900">
              <a:lnSpc>
                <a:spcPct val="100000"/>
              </a:lnSpc>
            </a:pPr>
            <a:r>
              <a:rPr lang="en-US">
                <a:latin typeface="+mj-lt"/>
              </a:rPr>
              <a:t>“Direct Controls” </a:t>
            </a:r>
            <a:endParaRPr lang="en-CA">
              <a:latin typeface="+mj-lt"/>
            </a:endParaRPr>
          </a:p>
        </p:txBody>
      </p:sp>
      <p:sp>
        <p:nvSpPr>
          <p:cNvPr id="6" name="Text Placeholder 4">
            <a:extLst>
              <a:ext uri="{FF2B5EF4-FFF2-40B4-BE49-F238E27FC236}">
                <a16:creationId xmlns:a16="http://schemas.microsoft.com/office/drawing/2014/main" id="{6EDEBFCD-3C30-14F2-B9EA-FB8906CB399F}"/>
              </a:ext>
            </a:extLst>
          </p:cNvPr>
          <p:cNvSpPr txBox="1">
            <a:spLocks/>
          </p:cNvSpPr>
          <p:nvPr/>
        </p:nvSpPr>
        <p:spPr>
          <a:xfrm>
            <a:off x="6601450" y="1300053"/>
            <a:ext cx="4687543" cy="53027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400" b="0" kern="1200">
                <a:solidFill>
                  <a:schemeClr val="accent1"/>
                </a:solidFill>
                <a:latin typeface="Trebuchet MS" panose="020B0703020202090204" pitchFamily="34" charset="0"/>
                <a:ea typeface="Verdana" panose="020B0604030504040204" pitchFamily="34" charset="0"/>
                <a:cs typeface="Verdana" panose="020B060403050404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Verdana" panose="020B0604030504040204" pitchFamily="34" charset="0"/>
              </a:rPr>
              <a:t>HOP (Conklin, Dekker, et al)</a:t>
            </a:r>
            <a:endParaRPr lang="en-CA">
              <a:latin typeface="Verdana" panose="020B0604030504040204" pitchFamily="34" charset="0"/>
            </a:endParaRPr>
          </a:p>
        </p:txBody>
      </p:sp>
      <p:sp>
        <p:nvSpPr>
          <p:cNvPr id="7" name="Table Placeholder 5">
            <a:extLst>
              <a:ext uri="{FF2B5EF4-FFF2-40B4-BE49-F238E27FC236}">
                <a16:creationId xmlns:a16="http://schemas.microsoft.com/office/drawing/2014/main" id="{ABB53C98-A596-ED91-8999-170E8BEE8E8C}"/>
              </a:ext>
            </a:extLst>
          </p:cNvPr>
          <p:cNvSpPr txBox="1">
            <a:spLocks/>
          </p:cNvSpPr>
          <p:nvPr/>
        </p:nvSpPr>
        <p:spPr>
          <a:xfrm>
            <a:off x="6600915" y="2027870"/>
            <a:ext cx="4688078" cy="3117439"/>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2000" b="0" kern="1200">
                <a:solidFill>
                  <a:schemeClr val="accent6"/>
                </a:solidFill>
                <a:latin typeface="Trebuchet MS" panose="020B070302020209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00000"/>
              </a:lnSpc>
              <a:buFont typeface="Arial" panose="020B0604020202020204" pitchFamily="34" charset="0"/>
              <a:buChar char="•"/>
            </a:pPr>
            <a:r>
              <a:rPr lang="en-US" sz="1800"/>
              <a:t>Context drives behavior</a:t>
            </a:r>
          </a:p>
          <a:p>
            <a:pPr marL="342900" indent="-342900">
              <a:lnSpc>
                <a:spcPct val="100000"/>
              </a:lnSpc>
              <a:buFont typeface="Arial" panose="020B0604020202020204" pitchFamily="34" charset="0"/>
              <a:buChar char="•"/>
            </a:pPr>
            <a:r>
              <a:rPr lang="en-US" sz="1800"/>
              <a:t>Learning vs Blaming</a:t>
            </a:r>
          </a:p>
          <a:p>
            <a:pPr marL="342900" indent="-342900">
              <a:lnSpc>
                <a:spcPct val="100000"/>
              </a:lnSpc>
              <a:buFont typeface="Arial" panose="020B0604020202020204" pitchFamily="34" charset="0"/>
              <a:buChar char="•"/>
            </a:pPr>
            <a:r>
              <a:rPr lang="en-US" sz="1800"/>
              <a:t>Work as Imagined vs Work as Done</a:t>
            </a:r>
          </a:p>
          <a:p>
            <a:pPr marL="342900" indent="-342900">
              <a:lnSpc>
                <a:spcPct val="100000"/>
              </a:lnSpc>
              <a:buFont typeface="Arial" panose="020B0604020202020204" pitchFamily="34" charset="0"/>
              <a:buChar char="•"/>
            </a:pPr>
            <a:r>
              <a:rPr lang="en-US" sz="1800"/>
              <a:t>Workers as problem solvers instead of being the problem</a:t>
            </a:r>
          </a:p>
        </p:txBody>
      </p:sp>
      <p:pic>
        <p:nvPicPr>
          <p:cNvPr id="8" name="Picture 7">
            <a:extLst>
              <a:ext uri="{FF2B5EF4-FFF2-40B4-BE49-F238E27FC236}">
                <a16:creationId xmlns:a16="http://schemas.microsoft.com/office/drawing/2014/main" id="{B3F90FE9-FBE8-DAB3-8E24-CF20916E50C7}"/>
              </a:ext>
            </a:extLst>
          </p:cNvPr>
          <p:cNvPicPr>
            <a:picLocks noChangeAspect="1"/>
          </p:cNvPicPr>
          <p:nvPr/>
        </p:nvPicPr>
        <p:blipFill>
          <a:blip r:embed="rId3"/>
          <a:stretch>
            <a:fillRect/>
          </a:stretch>
        </p:blipFill>
        <p:spPr>
          <a:xfrm>
            <a:off x="3635444" y="4204885"/>
            <a:ext cx="1540060" cy="2223176"/>
          </a:xfrm>
          <a:prstGeom prst="rect">
            <a:avLst/>
          </a:prstGeom>
          <a:effectLst>
            <a:outerShdw blurRad="50800" dist="38100" dir="2700000" algn="tl" rotWithShape="0">
              <a:prstClr val="black">
                <a:alpha val="40000"/>
              </a:prstClr>
            </a:outerShdw>
          </a:effectLst>
          <a:scene3d>
            <a:camera prst="perspectiveHeroicExtremeLeftFacing"/>
            <a:lightRig rig="threePt" dir="t"/>
          </a:scene3d>
        </p:spPr>
      </p:pic>
      <p:pic>
        <p:nvPicPr>
          <p:cNvPr id="9" name="Picture 8">
            <a:extLst>
              <a:ext uri="{FF2B5EF4-FFF2-40B4-BE49-F238E27FC236}">
                <a16:creationId xmlns:a16="http://schemas.microsoft.com/office/drawing/2014/main" id="{DF714EFA-93E6-BAB1-91D0-7A93874E5BC9}"/>
              </a:ext>
            </a:extLst>
          </p:cNvPr>
          <p:cNvPicPr>
            <a:picLocks noChangeAspect="1"/>
          </p:cNvPicPr>
          <p:nvPr/>
        </p:nvPicPr>
        <p:blipFill>
          <a:blip r:embed="rId4"/>
          <a:stretch>
            <a:fillRect/>
          </a:stretch>
        </p:blipFill>
        <p:spPr>
          <a:xfrm>
            <a:off x="8957409" y="3961245"/>
            <a:ext cx="2259194" cy="2315362"/>
          </a:xfrm>
          <a:prstGeom prst="rect">
            <a:avLst/>
          </a:prstGeom>
          <a:effectLst>
            <a:outerShdw blurRad="50800" dist="38100" dir="2700000" algn="tl" rotWithShape="0">
              <a:prstClr val="black">
                <a:alpha val="40000"/>
              </a:prstClr>
            </a:outerShdw>
          </a:effectLst>
          <a:scene3d>
            <a:camera prst="perspectiveHeroicExtremeLeftFacing"/>
            <a:lightRig rig="threePt" dir="t"/>
          </a:scene3d>
        </p:spPr>
      </p:pic>
    </p:spTree>
    <p:extLst>
      <p:ext uri="{BB962C8B-B14F-4D97-AF65-F5344CB8AC3E}">
        <p14:creationId xmlns:p14="http://schemas.microsoft.com/office/powerpoint/2010/main" val="8797209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5C7BE9-0672-4E7F-A4B3-76DCBE6D1A8A}"/>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0EC5E059-DFAA-171C-617A-80F46FD7F5D5}"/>
              </a:ext>
            </a:extLst>
          </p:cNvPr>
          <p:cNvGrpSpPr/>
          <p:nvPr/>
        </p:nvGrpSpPr>
        <p:grpSpPr>
          <a:xfrm>
            <a:off x="-1" y="0"/>
            <a:ext cx="6648451" cy="876300"/>
            <a:chOff x="959730" y="0"/>
            <a:chExt cx="3561470" cy="1028700"/>
          </a:xfrm>
          <a:solidFill>
            <a:srgbClr val="005D9C"/>
          </a:solidFill>
        </p:grpSpPr>
        <p:sp>
          <p:nvSpPr>
            <p:cNvPr id="15" name="Rectangle 14">
              <a:extLst>
                <a:ext uri="{FF2B5EF4-FFF2-40B4-BE49-F238E27FC236}">
                  <a16:creationId xmlns:a16="http://schemas.microsoft.com/office/drawing/2014/main" id="{227AA090-BBA5-FBED-3F46-A36620CA954F}"/>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4">
              <a:extLst>
                <a:ext uri="{FF2B5EF4-FFF2-40B4-BE49-F238E27FC236}">
                  <a16:creationId xmlns:a16="http://schemas.microsoft.com/office/drawing/2014/main" id="{211AD7FC-1576-9994-9159-8C73BD70BBF9}"/>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A9EF6E3-4476-B136-619C-298B7D14C3E0}"/>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a:extLst>
              <a:ext uri="{FF2B5EF4-FFF2-40B4-BE49-F238E27FC236}">
                <a16:creationId xmlns:a16="http://schemas.microsoft.com/office/drawing/2014/main" id="{23436557-9807-E08E-6C27-043B1249753C}"/>
              </a:ext>
            </a:extLst>
          </p:cNvPr>
          <p:cNvSpPr txBox="1"/>
          <p:nvPr/>
        </p:nvSpPr>
        <p:spPr>
          <a:xfrm>
            <a:off x="308438" y="165808"/>
            <a:ext cx="10980555" cy="461665"/>
          </a:xfrm>
          <a:prstGeom prst="rect">
            <a:avLst/>
          </a:prstGeom>
          <a:noFill/>
          <a:ln>
            <a:noFill/>
          </a:ln>
        </p:spPr>
        <p:txBody>
          <a:bodyPr wrap="square" rtlCol="0">
            <a:spAutoFit/>
          </a:bodyPr>
          <a:lstStyle/>
          <a:p>
            <a:r>
              <a:rPr lang="en-CA" sz="2400" b="1">
                <a:solidFill>
                  <a:schemeClr val="bg1"/>
                </a:solidFill>
                <a:latin typeface="Verdana" panose="020B0604030504040204" pitchFamily="34" charset="0"/>
                <a:ea typeface="Verdana" panose="020B0604030504040204" pitchFamily="34" charset="0"/>
              </a:rPr>
              <a:t>Sidebar | </a:t>
            </a:r>
            <a:r>
              <a:rPr lang="en-CA" sz="2400" b="1">
                <a:solidFill>
                  <a:srgbClr val="FFB81C"/>
                </a:solidFill>
                <a:latin typeface="Verdana" panose="020B0604030504040204" pitchFamily="34" charset="0"/>
                <a:ea typeface="Verdana" panose="020B0604030504040204" pitchFamily="34" charset="0"/>
              </a:rPr>
              <a:t>Energy and SIF</a:t>
            </a:r>
          </a:p>
        </p:txBody>
      </p:sp>
      <p:sp>
        <p:nvSpPr>
          <p:cNvPr id="3" name="TextBox 2">
            <a:extLst>
              <a:ext uri="{FF2B5EF4-FFF2-40B4-BE49-F238E27FC236}">
                <a16:creationId xmlns:a16="http://schemas.microsoft.com/office/drawing/2014/main" id="{ABB82A87-C84F-ACE9-4CDB-4B8BE34A1284}"/>
              </a:ext>
            </a:extLst>
          </p:cNvPr>
          <p:cNvSpPr txBox="1"/>
          <p:nvPr/>
        </p:nvSpPr>
        <p:spPr>
          <a:xfrm>
            <a:off x="10778490" y="6115050"/>
            <a:ext cx="1017270" cy="365760"/>
          </a:xfrm>
          <a:prstGeom prst="rect">
            <a:avLst/>
          </a:prstGeom>
          <a:noFill/>
        </p:spPr>
        <p:txBody>
          <a:bodyPr wrap="square" rtlCol="0">
            <a:spAutoFit/>
          </a:bodyPr>
          <a:lstStyle/>
          <a:p>
            <a:pPr algn="r"/>
            <a:fld id="{8587B0EE-49B5-447C-8728-D658ECDE7F56}" type="slidenum">
              <a:rPr lang="en-CA" smtClean="0">
                <a:solidFill>
                  <a:srgbClr val="000000"/>
                </a:solidFill>
              </a:rPr>
              <a:pPr algn="r"/>
              <a:t>12</a:t>
            </a:fld>
            <a:r>
              <a:rPr lang="en-CA">
                <a:solidFill>
                  <a:srgbClr val="000000"/>
                </a:solidFill>
              </a:rPr>
              <a:t> </a:t>
            </a:r>
          </a:p>
        </p:txBody>
      </p:sp>
      <p:pic>
        <p:nvPicPr>
          <p:cNvPr id="4" name="Picture 3">
            <a:extLst>
              <a:ext uri="{FF2B5EF4-FFF2-40B4-BE49-F238E27FC236}">
                <a16:creationId xmlns:a16="http://schemas.microsoft.com/office/drawing/2014/main" id="{4CC84EFE-D058-FDEB-3955-42E8F7CEFE28}"/>
              </a:ext>
            </a:extLst>
          </p:cNvPr>
          <p:cNvPicPr>
            <a:picLocks noChangeAspect="1"/>
          </p:cNvPicPr>
          <p:nvPr/>
        </p:nvPicPr>
        <p:blipFill>
          <a:blip r:embed="rId3"/>
          <a:stretch>
            <a:fillRect/>
          </a:stretch>
        </p:blipFill>
        <p:spPr>
          <a:xfrm>
            <a:off x="7351720" y="757794"/>
            <a:ext cx="4215439" cy="3646966"/>
          </a:xfrm>
          <a:prstGeom prst="rect">
            <a:avLst/>
          </a:prstGeom>
        </p:spPr>
      </p:pic>
      <p:pic>
        <p:nvPicPr>
          <p:cNvPr id="7" name="Picture 6">
            <a:extLst>
              <a:ext uri="{FF2B5EF4-FFF2-40B4-BE49-F238E27FC236}">
                <a16:creationId xmlns:a16="http://schemas.microsoft.com/office/drawing/2014/main" id="{7A2B9E91-38A0-B092-0451-737D132F0534}"/>
              </a:ext>
            </a:extLst>
          </p:cNvPr>
          <p:cNvPicPr>
            <a:picLocks noChangeAspect="1"/>
          </p:cNvPicPr>
          <p:nvPr/>
        </p:nvPicPr>
        <p:blipFill>
          <a:blip r:embed="rId4"/>
          <a:stretch>
            <a:fillRect/>
          </a:stretch>
        </p:blipFill>
        <p:spPr>
          <a:xfrm>
            <a:off x="490057" y="4449994"/>
            <a:ext cx="5199583" cy="1293082"/>
          </a:xfrm>
          <a:prstGeom prst="rect">
            <a:avLst/>
          </a:prstGeom>
        </p:spPr>
      </p:pic>
      <p:sp>
        <p:nvSpPr>
          <p:cNvPr id="9" name="TextBox 8">
            <a:extLst>
              <a:ext uri="{FF2B5EF4-FFF2-40B4-BE49-F238E27FC236}">
                <a16:creationId xmlns:a16="http://schemas.microsoft.com/office/drawing/2014/main" id="{703E172D-B839-B6F5-924C-70627F9D9A57}"/>
              </a:ext>
            </a:extLst>
          </p:cNvPr>
          <p:cNvSpPr txBox="1"/>
          <p:nvPr/>
        </p:nvSpPr>
        <p:spPr>
          <a:xfrm>
            <a:off x="1839758" y="6175350"/>
            <a:ext cx="4808692" cy="338554"/>
          </a:xfrm>
          <a:prstGeom prst="rect">
            <a:avLst/>
          </a:prstGeom>
          <a:noFill/>
        </p:spPr>
        <p:txBody>
          <a:bodyPr wrap="square">
            <a:spAutoFit/>
          </a:bodyPr>
          <a:lstStyle/>
          <a:p>
            <a:r>
              <a:rPr lang="en-US" sz="800">
                <a:solidFill>
                  <a:srgbClr val="000000"/>
                </a:solidFill>
                <a:hlinkClick r:id="rId5">
                  <a:extLst>
                    <a:ext uri="{A12FA001-AC4F-418D-AE19-62706E023703}">
                      <ahyp:hlinkClr xmlns:ahyp="http://schemas.microsoft.com/office/drawing/2018/hyperlinkcolor" val="tx"/>
                    </a:ext>
                  </a:extLst>
                </a:hlinkClick>
              </a:rPr>
              <a:t>Full article: Energy-based safety risk assessment: does magnitude and intensity of energy predict injury severity?</a:t>
            </a:r>
            <a:endParaRPr lang="en-CA" sz="800">
              <a:solidFill>
                <a:srgbClr val="000000"/>
              </a:solidFill>
            </a:endParaRPr>
          </a:p>
        </p:txBody>
      </p:sp>
      <p:pic>
        <p:nvPicPr>
          <p:cNvPr id="5" name="Content Placeholder 1">
            <a:extLst>
              <a:ext uri="{FF2B5EF4-FFF2-40B4-BE49-F238E27FC236}">
                <a16:creationId xmlns:a16="http://schemas.microsoft.com/office/drawing/2014/main" id="{C1D62461-85D8-5F2A-E0B4-2554BFA594E8}"/>
              </a:ext>
            </a:extLst>
          </p:cNvPr>
          <p:cNvPicPr>
            <a:picLocks noChangeAspect="1"/>
          </p:cNvPicPr>
          <p:nvPr/>
        </p:nvPicPr>
        <p:blipFill>
          <a:blip r:embed="rId6"/>
          <a:stretch>
            <a:fillRect/>
          </a:stretch>
        </p:blipFill>
        <p:spPr>
          <a:xfrm>
            <a:off x="1653990" y="1801470"/>
            <a:ext cx="2510539" cy="2534601"/>
          </a:xfrm>
          <a:prstGeom prst="rect">
            <a:avLst/>
          </a:prstGeom>
        </p:spPr>
      </p:pic>
      <p:pic>
        <p:nvPicPr>
          <p:cNvPr id="6" name="Picture 5">
            <a:extLst>
              <a:ext uri="{FF2B5EF4-FFF2-40B4-BE49-F238E27FC236}">
                <a16:creationId xmlns:a16="http://schemas.microsoft.com/office/drawing/2014/main" id="{95F6EA9E-900F-D481-26F1-D99F476A91F7}"/>
              </a:ext>
            </a:extLst>
          </p:cNvPr>
          <p:cNvPicPr>
            <a:picLocks noChangeAspect="1"/>
          </p:cNvPicPr>
          <p:nvPr/>
        </p:nvPicPr>
        <p:blipFill>
          <a:blip r:embed="rId7"/>
          <a:stretch>
            <a:fillRect/>
          </a:stretch>
        </p:blipFill>
        <p:spPr>
          <a:xfrm>
            <a:off x="7130926" y="4535081"/>
            <a:ext cx="4350098" cy="1915790"/>
          </a:xfrm>
          <a:prstGeom prst="rect">
            <a:avLst/>
          </a:prstGeom>
        </p:spPr>
      </p:pic>
      <p:sp>
        <p:nvSpPr>
          <p:cNvPr id="8" name="Text Placeholder 2">
            <a:extLst>
              <a:ext uri="{FF2B5EF4-FFF2-40B4-BE49-F238E27FC236}">
                <a16:creationId xmlns:a16="http://schemas.microsoft.com/office/drawing/2014/main" id="{9B85945E-2C68-EDED-C93C-E2BA4EEAEC9F}"/>
              </a:ext>
            </a:extLst>
          </p:cNvPr>
          <p:cNvSpPr>
            <a:spLocks noGrp="1"/>
          </p:cNvSpPr>
          <p:nvPr>
            <p:ph type="body" sz="quarter" idx="14"/>
          </p:nvPr>
        </p:nvSpPr>
        <p:spPr>
          <a:xfrm>
            <a:off x="467993" y="1308573"/>
            <a:ext cx="6662933" cy="985794"/>
          </a:xfrm>
        </p:spPr>
        <p:txBody>
          <a:bodyPr/>
          <a:lstStyle/>
          <a:p>
            <a:r>
              <a:rPr lang="en-US">
                <a:solidFill>
                  <a:srgbClr val="005D9C"/>
                </a:solidFill>
                <a:latin typeface="Verdana" panose="020B0604030504040204" pitchFamily="34" charset="0"/>
                <a:cs typeface="+mn-cs"/>
              </a:rPr>
              <a:t>It is hard to “unsee” this once seen</a:t>
            </a:r>
          </a:p>
        </p:txBody>
      </p:sp>
    </p:spTree>
    <p:extLst>
      <p:ext uri="{BB962C8B-B14F-4D97-AF65-F5344CB8AC3E}">
        <p14:creationId xmlns:p14="http://schemas.microsoft.com/office/powerpoint/2010/main" val="10722401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F747E-76B4-F053-9B4F-4ABCD6E750B9}"/>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7DE1BDCA-EA4A-96A6-751C-64B5E534505A}"/>
              </a:ext>
            </a:extLst>
          </p:cNvPr>
          <p:cNvGrpSpPr/>
          <p:nvPr/>
        </p:nvGrpSpPr>
        <p:grpSpPr>
          <a:xfrm>
            <a:off x="0" y="0"/>
            <a:ext cx="5798715" cy="876300"/>
            <a:chOff x="959730" y="0"/>
            <a:chExt cx="3561470" cy="1028700"/>
          </a:xfrm>
          <a:solidFill>
            <a:srgbClr val="005D9C"/>
          </a:solidFill>
        </p:grpSpPr>
        <p:sp>
          <p:nvSpPr>
            <p:cNvPr id="15" name="Rectangle 14">
              <a:extLst>
                <a:ext uri="{FF2B5EF4-FFF2-40B4-BE49-F238E27FC236}">
                  <a16:creationId xmlns:a16="http://schemas.microsoft.com/office/drawing/2014/main" id="{96367A3D-5151-265E-BEF2-38661F7811D2}"/>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4">
              <a:extLst>
                <a:ext uri="{FF2B5EF4-FFF2-40B4-BE49-F238E27FC236}">
                  <a16:creationId xmlns:a16="http://schemas.microsoft.com/office/drawing/2014/main" id="{CD0C3F7D-A29F-FDF5-847F-9CA572E2865F}"/>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7400AC3-5812-55E8-F5EC-95D168476B59}"/>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0DFF534E-7833-0F22-D557-B0460708C6D9}"/>
              </a:ext>
            </a:extLst>
          </p:cNvPr>
          <p:cNvSpPr txBox="1"/>
          <p:nvPr/>
        </p:nvSpPr>
        <p:spPr>
          <a:xfrm>
            <a:off x="10778490" y="6115050"/>
            <a:ext cx="1017270" cy="365760"/>
          </a:xfrm>
          <a:prstGeom prst="rect">
            <a:avLst/>
          </a:prstGeom>
          <a:noFill/>
        </p:spPr>
        <p:txBody>
          <a:bodyPr wrap="square" rtlCol="0">
            <a:spAutoFit/>
          </a:bodyPr>
          <a:lstStyle/>
          <a:p>
            <a:pPr algn="r"/>
            <a:fld id="{8587B0EE-49B5-447C-8728-D658ECDE7F56}" type="slidenum">
              <a:rPr lang="en-CA" smtClean="0">
                <a:solidFill>
                  <a:srgbClr val="000000"/>
                </a:solidFill>
              </a:rPr>
              <a:pPr algn="r"/>
              <a:t>13</a:t>
            </a:fld>
            <a:r>
              <a:rPr lang="en-CA">
                <a:solidFill>
                  <a:srgbClr val="000000"/>
                </a:solidFill>
              </a:rPr>
              <a:t> </a:t>
            </a:r>
          </a:p>
        </p:txBody>
      </p:sp>
      <p:pic>
        <p:nvPicPr>
          <p:cNvPr id="4" name="Picture 3">
            <a:extLst>
              <a:ext uri="{FF2B5EF4-FFF2-40B4-BE49-F238E27FC236}">
                <a16:creationId xmlns:a16="http://schemas.microsoft.com/office/drawing/2014/main" id="{355CF64E-6867-2C45-9815-59F083DD69C0}"/>
              </a:ext>
            </a:extLst>
          </p:cNvPr>
          <p:cNvPicPr>
            <a:picLocks noChangeAspect="1"/>
          </p:cNvPicPr>
          <p:nvPr/>
        </p:nvPicPr>
        <p:blipFill>
          <a:blip r:embed="rId3"/>
          <a:stretch>
            <a:fillRect/>
          </a:stretch>
        </p:blipFill>
        <p:spPr>
          <a:xfrm>
            <a:off x="455441" y="1209561"/>
            <a:ext cx="9569942" cy="4438878"/>
          </a:xfrm>
          <a:prstGeom prst="rect">
            <a:avLst/>
          </a:prstGeom>
        </p:spPr>
      </p:pic>
      <p:sp>
        <p:nvSpPr>
          <p:cNvPr id="6" name="TextBox 5">
            <a:extLst>
              <a:ext uri="{FF2B5EF4-FFF2-40B4-BE49-F238E27FC236}">
                <a16:creationId xmlns:a16="http://schemas.microsoft.com/office/drawing/2014/main" id="{74AC8BD7-9B39-6AE7-9E6C-39BD72B35B95}"/>
              </a:ext>
            </a:extLst>
          </p:cNvPr>
          <p:cNvSpPr txBox="1"/>
          <p:nvPr/>
        </p:nvSpPr>
        <p:spPr>
          <a:xfrm>
            <a:off x="308438" y="165808"/>
            <a:ext cx="10980555" cy="461665"/>
          </a:xfrm>
          <a:prstGeom prst="rect">
            <a:avLst/>
          </a:prstGeom>
          <a:noFill/>
          <a:ln>
            <a:noFill/>
          </a:ln>
        </p:spPr>
        <p:txBody>
          <a:bodyPr wrap="square" rtlCol="0">
            <a:spAutoFit/>
          </a:bodyPr>
          <a:lstStyle/>
          <a:p>
            <a:r>
              <a:rPr lang="en-CA" sz="2400" b="1">
                <a:solidFill>
                  <a:schemeClr val="bg1"/>
                </a:solidFill>
                <a:latin typeface="Verdana" panose="020B0604030504040204" pitchFamily="34" charset="0"/>
                <a:ea typeface="Verdana" panose="020B0604030504040204" pitchFamily="34" charset="0"/>
              </a:rPr>
              <a:t>Sidebar | </a:t>
            </a:r>
            <a:r>
              <a:rPr lang="en-CA" sz="2400" b="1">
                <a:solidFill>
                  <a:srgbClr val="FFB81C"/>
                </a:solidFill>
                <a:latin typeface="Verdana" panose="020B0604030504040204" pitchFamily="34" charset="0"/>
                <a:ea typeface="Verdana" panose="020B0604030504040204" pitchFamily="34" charset="0"/>
              </a:rPr>
              <a:t>Energy and SIF</a:t>
            </a:r>
          </a:p>
        </p:txBody>
      </p:sp>
      <p:sp>
        <p:nvSpPr>
          <p:cNvPr id="5" name="TextBox 4">
            <a:extLst>
              <a:ext uri="{FF2B5EF4-FFF2-40B4-BE49-F238E27FC236}">
                <a16:creationId xmlns:a16="http://schemas.microsoft.com/office/drawing/2014/main" id="{3023D08B-AD82-1DDA-0BAA-8F78156A5A46}"/>
              </a:ext>
            </a:extLst>
          </p:cNvPr>
          <p:cNvSpPr txBox="1"/>
          <p:nvPr/>
        </p:nvSpPr>
        <p:spPr>
          <a:xfrm>
            <a:off x="1949724" y="6115050"/>
            <a:ext cx="6681091" cy="246221"/>
          </a:xfrm>
          <a:prstGeom prst="rect">
            <a:avLst/>
          </a:prstGeom>
          <a:noFill/>
        </p:spPr>
        <p:txBody>
          <a:bodyPr wrap="square">
            <a:spAutoFit/>
          </a:bodyPr>
          <a:lstStyle/>
          <a:p>
            <a:r>
              <a:rPr lang="en-US" sz="1000">
                <a:solidFill>
                  <a:srgbClr val="000000"/>
                </a:solidFill>
                <a:hlinkClick r:id="rId4">
                  <a:extLst>
                    <a:ext uri="{A12FA001-AC4F-418D-AE19-62706E023703}">
                      <ahyp:hlinkClr xmlns:ahyp="http://schemas.microsoft.com/office/drawing/2018/hyperlinkcolor" val="tx"/>
                    </a:ext>
                  </a:extLst>
                </a:hlinkClick>
              </a:rPr>
              <a:t>Full article: Energy-based safety risk assessment: does magnitude and intensity of energy predict injury severity?</a:t>
            </a:r>
            <a:endParaRPr lang="en-CA" sz="1000">
              <a:solidFill>
                <a:srgbClr val="000000"/>
              </a:solidFill>
            </a:endParaRPr>
          </a:p>
        </p:txBody>
      </p:sp>
      <p:cxnSp>
        <p:nvCxnSpPr>
          <p:cNvPr id="7" name="Straight Connector 6">
            <a:extLst>
              <a:ext uri="{FF2B5EF4-FFF2-40B4-BE49-F238E27FC236}">
                <a16:creationId xmlns:a16="http://schemas.microsoft.com/office/drawing/2014/main" id="{5CE213A2-9031-6C07-AF37-462D888E7458}"/>
              </a:ext>
            </a:extLst>
          </p:cNvPr>
          <p:cNvCxnSpPr/>
          <p:nvPr/>
        </p:nvCxnSpPr>
        <p:spPr>
          <a:xfrm flipV="1">
            <a:off x="5476537" y="1581420"/>
            <a:ext cx="0" cy="339725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524984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F48FA-A7D7-730F-87B9-14B05E8B6F31}"/>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82EE1C9E-536D-DE82-9B95-BEFB049743D9}"/>
              </a:ext>
            </a:extLst>
          </p:cNvPr>
          <p:cNvGrpSpPr/>
          <p:nvPr/>
        </p:nvGrpSpPr>
        <p:grpSpPr>
          <a:xfrm>
            <a:off x="0" y="0"/>
            <a:ext cx="5880354" cy="876300"/>
            <a:chOff x="959730" y="0"/>
            <a:chExt cx="3561470" cy="1028700"/>
          </a:xfrm>
          <a:solidFill>
            <a:srgbClr val="005D9C"/>
          </a:solidFill>
        </p:grpSpPr>
        <p:sp>
          <p:nvSpPr>
            <p:cNvPr id="15" name="Rectangle 14">
              <a:extLst>
                <a:ext uri="{FF2B5EF4-FFF2-40B4-BE49-F238E27FC236}">
                  <a16:creationId xmlns:a16="http://schemas.microsoft.com/office/drawing/2014/main" id="{615276DB-4CF4-1085-98E6-DF4D855DC716}"/>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4">
              <a:extLst>
                <a:ext uri="{FF2B5EF4-FFF2-40B4-BE49-F238E27FC236}">
                  <a16:creationId xmlns:a16="http://schemas.microsoft.com/office/drawing/2014/main" id="{AD2E9D17-0812-C200-66E8-6A761411A9BE}"/>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B9911ED-6C81-7308-A12E-FA2FE8BBFAA0}"/>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a:extLst>
              <a:ext uri="{FF2B5EF4-FFF2-40B4-BE49-F238E27FC236}">
                <a16:creationId xmlns:a16="http://schemas.microsoft.com/office/drawing/2014/main" id="{B262345E-4C35-29FE-A282-C6FC57D61C78}"/>
              </a:ext>
            </a:extLst>
          </p:cNvPr>
          <p:cNvSpPr txBox="1"/>
          <p:nvPr/>
        </p:nvSpPr>
        <p:spPr>
          <a:xfrm>
            <a:off x="308438" y="165808"/>
            <a:ext cx="10980555" cy="461665"/>
          </a:xfrm>
          <a:prstGeom prst="rect">
            <a:avLst/>
          </a:prstGeom>
          <a:noFill/>
          <a:ln>
            <a:noFill/>
          </a:ln>
        </p:spPr>
        <p:txBody>
          <a:bodyPr wrap="square" rtlCol="0">
            <a:spAutoFit/>
          </a:bodyPr>
          <a:lstStyle/>
          <a:p>
            <a:r>
              <a:rPr lang="en-CA" sz="2400" b="1">
                <a:solidFill>
                  <a:schemeClr val="bg1"/>
                </a:solidFill>
                <a:latin typeface="Verdana" panose="020B0604030504040204" pitchFamily="34" charset="0"/>
                <a:ea typeface="Verdana" panose="020B0604030504040204" pitchFamily="34" charset="0"/>
              </a:rPr>
              <a:t>Existing Public SIF Definitions</a:t>
            </a:r>
            <a:endParaRPr lang="en-CA" sz="2400" b="1">
              <a:solidFill>
                <a:schemeClr val="accent2"/>
              </a:solidFill>
              <a:latin typeface="Verdana" panose="020B0604030504040204" pitchFamily="34" charset="0"/>
              <a:ea typeface="Verdana" panose="020B0604030504040204" pitchFamily="34" charset="0"/>
            </a:endParaRPr>
          </a:p>
        </p:txBody>
      </p:sp>
      <p:sp>
        <p:nvSpPr>
          <p:cNvPr id="2" name="TextBox 1">
            <a:extLst>
              <a:ext uri="{FF2B5EF4-FFF2-40B4-BE49-F238E27FC236}">
                <a16:creationId xmlns:a16="http://schemas.microsoft.com/office/drawing/2014/main" id="{C956F990-D6D1-1234-8BA0-C80B0ACDC80A}"/>
              </a:ext>
            </a:extLst>
          </p:cNvPr>
          <p:cNvSpPr txBox="1"/>
          <p:nvPr/>
        </p:nvSpPr>
        <p:spPr>
          <a:xfrm>
            <a:off x="543786" y="1198247"/>
            <a:ext cx="10302165" cy="892552"/>
          </a:xfrm>
          <a:prstGeom prst="rect">
            <a:avLst/>
          </a:prstGeom>
          <a:noFill/>
        </p:spPr>
        <p:txBody>
          <a:bodyPr wrap="square" rtlCol="0">
            <a:spAutoFit/>
          </a:bodyPr>
          <a:lstStyle/>
          <a:p>
            <a:r>
              <a:rPr lang="en-CA" sz="2400">
                <a:solidFill>
                  <a:srgbClr val="005D9C"/>
                </a:solidFill>
                <a:latin typeface="Verdana" panose="020B0604030504040204" pitchFamily="34" charset="0"/>
                <a:ea typeface="Verdana" panose="020B0604030504040204" pitchFamily="34" charset="0"/>
              </a:rPr>
              <a:t>What exists already that we can leverage?</a:t>
            </a:r>
          </a:p>
          <a:p>
            <a:endParaRPr lang="en-CA" sz="2400">
              <a:solidFill>
                <a:schemeClr val="accent1"/>
              </a:solidFill>
              <a:latin typeface="Trebuchet MS" panose="020B0703020202090204" pitchFamily="34" charset="0"/>
              <a:ea typeface="Verdana" panose="020B0604030504040204" pitchFamily="34" charset="0"/>
            </a:endParaRPr>
          </a:p>
          <a:p>
            <a:endParaRPr lang="en-CA" sz="200">
              <a:solidFill>
                <a:schemeClr val="accent6"/>
              </a:solidFill>
            </a:endParaRPr>
          </a:p>
          <a:p>
            <a:endParaRPr lang="en-CA" sz="200">
              <a:solidFill>
                <a:schemeClr val="accent6"/>
              </a:solidFill>
            </a:endParaRPr>
          </a:p>
        </p:txBody>
      </p:sp>
      <p:sp>
        <p:nvSpPr>
          <p:cNvPr id="4" name="TextBox 3">
            <a:extLst>
              <a:ext uri="{FF2B5EF4-FFF2-40B4-BE49-F238E27FC236}">
                <a16:creationId xmlns:a16="http://schemas.microsoft.com/office/drawing/2014/main" id="{99762437-4DB8-E855-1409-65CB78D5F3B7}"/>
              </a:ext>
            </a:extLst>
          </p:cNvPr>
          <p:cNvSpPr txBox="1"/>
          <p:nvPr/>
        </p:nvSpPr>
        <p:spPr>
          <a:xfrm>
            <a:off x="10778490" y="6115050"/>
            <a:ext cx="1017270" cy="365760"/>
          </a:xfrm>
          <a:prstGeom prst="rect">
            <a:avLst/>
          </a:prstGeom>
          <a:noFill/>
        </p:spPr>
        <p:txBody>
          <a:bodyPr wrap="square" rtlCol="0">
            <a:spAutoFit/>
          </a:bodyPr>
          <a:lstStyle/>
          <a:p>
            <a:pPr algn="r"/>
            <a:fld id="{8587B0EE-49B5-447C-8728-D658ECDE7F56}" type="slidenum">
              <a:rPr lang="en-CA" smtClean="0">
                <a:solidFill>
                  <a:srgbClr val="000000"/>
                </a:solidFill>
              </a:rPr>
              <a:pPr algn="r"/>
              <a:t>14</a:t>
            </a:fld>
            <a:r>
              <a:rPr lang="en-CA">
                <a:solidFill>
                  <a:srgbClr val="000000"/>
                </a:solidFill>
              </a:rPr>
              <a:t> </a:t>
            </a:r>
          </a:p>
        </p:txBody>
      </p:sp>
      <p:grpSp>
        <p:nvGrpSpPr>
          <p:cNvPr id="32" name="Group 31">
            <a:extLst>
              <a:ext uri="{FF2B5EF4-FFF2-40B4-BE49-F238E27FC236}">
                <a16:creationId xmlns:a16="http://schemas.microsoft.com/office/drawing/2014/main" id="{C0B409BB-83BA-91E5-8F88-040C1B42A2EE}"/>
              </a:ext>
            </a:extLst>
          </p:cNvPr>
          <p:cNvGrpSpPr/>
          <p:nvPr/>
        </p:nvGrpSpPr>
        <p:grpSpPr>
          <a:xfrm>
            <a:off x="667683" y="1950882"/>
            <a:ext cx="6884294" cy="1270853"/>
            <a:chOff x="1044508" y="2473067"/>
            <a:chExt cx="6884294" cy="1270853"/>
          </a:xfrm>
        </p:grpSpPr>
        <p:grpSp>
          <p:nvGrpSpPr>
            <p:cNvPr id="18" name="Group 17">
              <a:extLst>
                <a:ext uri="{FF2B5EF4-FFF2-40B4-BE49-F238E27FC236}">
                  <a16:creationId xmlns:a16="http://schemas.microsoft.com/office/drawing/2014/main" id="{2BEC35D4-8394-B305-861D-A3AD28D07807}"/>
                </a:ext>
              </a:extLst>
            </p:cNvPr>
            <p:cNvGrpSpPr/>
            <p:nvPr/>
          </p:nvGrpSpPr>
          <p:grpSpPr>
            <a:xfrm>
              <a:off x="1044508" y="2502623"/>
              <a:ext cx="1859959" cy="1241297"/>
              <a:chOff x="7931022" y="438150"/>
              <a:chExt cx="1481094" cy="934553"/>
            </a:xfrm>
          </p:grpSpPr>
          <p:pic>
            <p:nvPicPr>
              <p:cNvPr id="12" name="Picture 11">
                <a:extLst>
                  <a:ext uri="{FF2B5EF4-FFF2-40B4-BE49-F238E27FC236}">
                    <a16:creationId xmlns:a16="http://schemas.microsoft.com/office/drawing/2014/main" id="{98911FED-F048-3A69-A139-83897B5C8745}"/>
                  </a:ext>
                </a:extLst>
              </p:cNvPr>
              <p:cNvPicPr>
                <a:picLocks noChangeAspect="1"/>
              </p:cNvPicPr>
              <p:nvPr/>
            </p:nvPicPr>
            <p:blipFill>
              <a:blip r:embed="rId3"/>
              <a:srcRect l="1117" t="87746" r="86157" b="1708"/>
              <a:stretch>
                <a:fillRect/>
              </a:stretch>
            </p:blipFill>
            <p:spPr>
              <a:xfrm>
                <a:off x="7969270" y="708738"/>
                <a:ext cx="1442846" cy="663965"/>
              </a:xfrm>
              <a:prstGeom prst="rect">
                <a:avLst/>
              </a:prstGeom>
            </p:spPr>
          </p:pic>
          <p:pic>
            <p:nvPicPr>
              <p:cNvPr id="13" name="Picture 12">
                <a:extLst>
                  <a:ext uri="{FF2B5EF4-FFF2-40B4-BE49-F238E27FC236}">
                    <a16:creationId xmlns:a16="http://schemas.microsoft.com/office/drawing/2014/main" id="{AC0C6BB7-E0C1-4058-90BB-86ACCC83B2F7}"/>
                  </a:ext>
                </a:extLst>
              </p:cNvPr>
              <p:cNvPicPr>
                <a:picLocks noChangeAspect="1"/>
              </p:cNvPicPr>
              <p:nvPr/>
            </p:nvPicPr>
            <p:blipFill>
              <a:blip r:embed="rId3"/>
              <a:srcRect l="40013" t="1354" r="39565" b="92764"/>
              <a:stretch>
                <a:fillRect/>
              </a:stretch>
            </p:blipFill>
            <p:spPr>
              <a:xfrm>
                <a:off x="7931022" y="438150"/>
                <a:ext cx="1442846" cy="270588"/>
              </a:xfrm>
              <a:prstGeom prst="rect">
                <a:avLst/>
              </a:prstGeom>
            </p:spPr>
          </p:pic>
        </p:grpSp>
        <p:grpSp>
          <p:nvGrpSpPr>
            <p:cNvPr id="28" name="Group 27">
              <a:extLst>
                <a:ext uri="{FF2B5EF4-FFF2-40B4-BE49-F238E27FC236}">
                  <a16:creationId xmlns:a16="http://schemas.microsoft.com/office/drawing/2014/main" id="{CE6BA562-BAAA-5B05-9688-7861BF15D52C}"/>
                </a:ext>
              </a:extLst>
            </p:cNvPr>
            <p:cNvGrpSpPr/>
            <p:nvPr/>
          </p:nvGrpSpPr>
          <p:grpSpPr>
            <a:xfrm>
              <a:off x="6109976" y="2502623"/>
              <a:ext cx="1818826" cy="1136088"/>
              <a:chOff x="4815525" y="3013193"/>
              <a:chExt cx="2673487" cy="1534138"/>
            </a:xfrm>
          </p:grpSpPr>
          <p:pic>
            <p:nvPicPr>
              <p:cNvPr id="25" name="Picture 24">
                <a:extLst>
                  <a:ext uri="{FF2B5EF4-FFF2-40B4-BE49-F238E27FC236}">
                    <a16:creationId xmlns:a16="http://schemas.microsoft.com/office/drawing/2014/main" id="{83C58E1C-B068-1472-F9F4-34C3DE97AC7D}"/>
                  </a:ext>
                </a:extLst>
              </p:cNvPr>
              <p:cNvPicPr>
                <a:picLocks noChangeAspect="1"/>
              </p:cNvPicPr>
              <p:nvPr/>
            </p:nvPicPr>
            <p:blipFill>
              <a:blip r:embed="rId4"/>
              <a:stretch>
                <a:fillRect/>
              </a:stretch>
            </p:blipFill>
            <p:spPr>
              <a:xfrm>
                <a:off x="4815525" y="3013193"/>
                <a:ext cx="2673487" cy="844594"/>
              </a:xfrm>
              <a:prstGeom prst="rect">
                <a:avLst/>
              </a:prstGeom>
            </p:spPr>
          </p:pic>
          <p:pic>
            <p:nvPicPr>
              <p:cNvPr id="27" name="Picture 26">
                <a:extLst>
                  <a:ext uri="{FF2B5EF4-FFF2-40B4-BE49-F238E27FC236}">
                    <a16:creationId xmlns:a16="http://schemas.microsoft.com/office/drawing/2014/main" id="{169F9805-CD62-A0B8-779B-A8B889BAA6D2}"/>
                  </a:ext>
                </a:extLst>
              </p:cNvPr>
              <p:cNvPicPr>
                <a:picLocks noChangeAspect="1"/>
              </p:cNvPicPr>
              <p:nvPr/>
            </p:nvPicPr>
            <p:blipFill>
              <a:blip r:embed="rId5"/>
              <a:stretch>
                <a:fillRect/>
              </a:stretch>
            </p:blipFill>
            <p:spPr>
              <a:xfrm>
                <a:off x="4886130" y="3890892"/>
                <a:ext cx="2546613" cy="656439"/>
              </a:xfrm>
              <a:prstGeom prst="rect">
                <a:avLst/>
              </a:prstGeom>
            </p:spPr>
          </p:pic>
        </p:grpSp>
        <p:pic>
          <p:nvPicPr>
            <p:cNvPr id="30" name="Picture 29">
              <a:extLst>
                <a:ext uri="{FF2B5EF4-FFF2-40B4-BE49-F238E27FC236}">
                  <a16:creationId xmlns:a16="http://schemas.microsoft.com/office/drawing/2014/main" id="{3CFE91EC-9345-F218-863D-1B9CC1EAA23E}"/>
                </a:ext>
              </a:extLst>
            </p:cNvPr>
            <p:cNvPicPr>
              <a:picLocks noChangeAspect="1"/>
            </p:cNvPicPr>
            <p:nvPr/>
          </p:nvPicPr>
          <p:blipFill>
            <a:blip r:embed="rId6"/>
            <a:stretch>
              <a:fillRect/>
            </a:stretch>
          </p:blipFill>
          <p:spPr>
            <a:xfrm>
              <a:off x="3832253" y="2473067"/>
              <a:ext cx="1349937" cy="1262657"/>
            </a:xfrm>
            <a:prstGeom prst="rect">
              <a:avLst/>
            </a:prstGeom>
          </p:spPr>
        </p:pic>
      </p:grpSp>
      <p:sp>
        <p:nvSpPr>
          <p:cNvPr id="31" name="TextBox 30">
            <a:extLst>
              <a:ext uri="{FF2B5EF4-FFF2-40B4-BE49-F238E27FC236}">
                <a16:creationId xmlns:a16="http://schemas.microsoft.com/office/drawing/2014/main" id="{1205CEC7-4906-AB14-A148-EA01FEC063F4}"/>
              </a:ext>
            </a:extLst>
          </p:cNvPr>
          <p:cNvSpPr txBox="1"/>
          <p:nvPr/>
        </p:nvSpPr>
        <p:spPr>
          <a:xfrm>
            <a:off x="565758" y="3966174"/>
            <a:ext cx="5963431" cy="1723549"/>
          </a:xfrm>
          <a:prstGeom prst="rect">
            <a:avLst/>
          </a:prstGeom>
          <a:noFill/>
        </p:spPr>
        <p:txBody>
          <a:bodyPr wrap="square" rtlCol="0">
            <a:spAutoFit/>
          </a:bodyPr>
          <a:lstStyle/>
          <a:p>
            <a:pPr marL="342900" indent="-342900">
              <a:buFont typeface="Arial" panose="020B0604020202020204" pitchFamily="34" charset="0"/>
              <a:buChar char="•"/>
            </a:pPr>
            <a:r>
              <a:rPr lang="en-CA" sz="2000">
                <a:solidFill>
                  <a:schemeClr val="accent6"/>
                </a:solidFill>
              </a:rPr>
              <a:t>What is meant by SIF?</a:t>
            </a:r>
          </a:p>
          <a:p>
            <a:pPr marL="342900" indent="-342900">
              <a:buFont typeface="Arial" panose="020B0604020202020204" pitchFamily="34" charset="0"/>
              <a:buChar char="•"/>
            </a:pPr>
            <a:endParaRPr lang="en-CA" sz="2000">
              <a:solidFill>
                <a:schemeClr val="accent6"/>
              </a:solidFill>
            </a:endParaRPr>
          </a:p>
          <a:p>
            <a:pPr marL="342900" indent="-342900">
              <a:buFont typeface="Arial" panose="020B0604020202020204" pitchFamily="34" charset="0"/>
              <a:buChar char="•"/>
            </a:pPr>
            <a:r>
              <a:rPr lang="en-CA" sz="2000">
                <a:solidFill>
                  <a:schemeClr val="accent6"/>
                </a:solidFill>
              </a:rPr>
              <a:t>Why is a public standard critical?</a:t>
            </a:r>
          </a:p>
          <a:p>
            <a:pPr marL="342900" indent="-342900">
              <a:buFont typeface="Arial" panose="020B0604020202020204" pitchFamily="34" charset="0"/>
              <a:buChar char="•"/>
            </a:pPr>
            <a:endParaRPr lang="en-CA" sz="2000">
              <a:solidFill>
                <a:schemeClr val="accent6"/>
              </a:solidFill>
            </a:endParaRPr>
          </a:p>
          <a:p>
            <a:pPr marL="342900" indent="-342900">
              <a:buFont typeface="Arial" panose="020B0604020202020204" pitchFamily="34" charset="0"/>
              <a:buChar char="•"/>
            </a:pPr>
            <a:r>
              <a:rPr lang="en-CA" sz="2000">
                <a:solidFill>
                  <a:schemeClr val="accent6"/>
                </a:solidFill>
              </a:rPr>
              <a:t>What does a good standard look like?</a:t>
            </a:r>
          </a:p>
          <a:p>
            <a:endParaRPr lang="en-CA" sz="200">
              <a:solidFill>
                <a:schemeClr val="accent6"/>
              </a:solidFill>
            </a:endParaRPr>
          </a:p>
          <a:p>
            <a:endParaRPr lang="en-CA" sz="200">
              <a:solidFill>
                <a:schemeClr val="accent6"/>
              </a:solidFill>
            </a:endParaRPr>
          </a:p>
          <a:p>
            <a:endParaRPr lang="en-CA" sz="200">
              <a:solidFill>
                <a:schemeClr val="accent6"/>
              </a:solidFill>
            </a:endParaRPr>
          </a:p>
        </p:txBody>
      </p:sp>
    </p:spTree>
    <p:extLst>
      <p:ext uri="{BB962C8B-B14F-4D97-AF65-F5344CB8AC3E}">
        <p14:creationId xmlns:p14="http://schemas.microsoft.com/office/powerpoint/2010/main" val="533853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1">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ED23D-3477-D366-B1C3-0AB5E09CF601}"/>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6F494750-EA80-B7BE-A980-976E1C77EB48}"/>
              </a:ext>
            </a:extLst>
          </p:cNvPr>
          <p:cNvGrpSpPr/>
          <p:nvPr/>
        </p:nvGrpSpPr>
        <p:grpSpPr>
          <a:xfrm>
            <a:off x="-1" y="0"/>
            <a:ext cx="6648451" cy="876300"/>
            <a:chOff x="959730" y="0"/>
            <a:chExt cx="3561470" cy="1028700"/>
          </a:xfrm>
          <a:solidFill>
            <a:srgbClr val="005D9C"/>
          </a:solidFill>
        </p:grpSpPr>
        <p:sp>
          <p:nvSpPr>
            <p:cNvPr id="15" name="Rectangle 14">
              <a:extLst>
                <a:ext uri="{FF2B5EF4-FFF2-40B4-BE49-F238E27FC236}">
                  <a16:creationId xmlns:a16="http://schemas.microsoft.com/office/drawing/2014/main" id="{F72C40B2-B541-8F7F-F4DF-18D748495FDA}"/>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4">
              <a:extLst>
                <a:ext uri="{FF2B5EF4-FFF2-40B4-BE49-F238E27FC236}">
                  <a16:creationId xmlns:a16="http://schemas.microsoft.com/office/drawing/2014/main" id="{E104C855-4961-E8A5-6032-1D9DE2834797}"/>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955F137-4729-6217-AEA6-C7F3F0AC105D}"/>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a:extLst>
              <a:ext uri="{FF2B5EF4-FFF2-40B4-BE49-F238E27FC236}">
                <a16:creationId xmlns:a16="http://schemas.microsoft.com/office/drawing/2014/main" id="{91AAACF8-D8E5-C207-2B92-4293D0F2A1FB}"/>
              </a:ext>
            </a:extLst>
          </p:cNvPr>
          <p:cNvSpPr txBox="1"/>
          <p:nvPr/>
        </p:nvSpPr>
        <p:spPr>
          <a:xfrm>
            <a:off x="308438" y="165808"/>
            <a:ext cx="10980555" cy="461665"/>
          </a:xfrm>
          <a:prstGeom prst="rect">
            <a:avLst/>
          </a:prstGeom>
          <a:noFill/>
          <a:ln>
            <a:noFill/>
          </a:ln>
        </p:spPr>
        <p:txBody>
          <a:bodyPr wrap="square" rtlCol="0">
            <a:spAutoFit/>
          </a:bodyPr>
          <a:lstStyle/>
          <a:p>
            <a:r>
              <a:rPr lang="en-US" sz="2400" b="1">
                <a:solidFill>
                  <a:schemeClr val="bg1"/>
                </a:solidFill>
                <a:latin typeface="Verdana" panose="020B0604030504040204" pitchFamily="34" charset="0"/>
                <a:ea typeface="Verdana" panose="020B0604030504040204" pitchFamily="34" charset="0"/>
              </a:rPr>
              <a:t>D</a:t>
            </a:r>
            <a:r>
              <a:rPr lang="en-CA" sz="2400" b="1">
                <a:solidFill>
                  <a:schemeClr val="bg1"/>
                </a:solidFill>
                <a:latin typeface="Verdana" panose="020B0604030504040204" pitchFamily="34" charset="0"/>
                <a:ea typeface="Verdana" panose="020B0604030504040204" pitchFamily="34" charset="0"/>
              </a:rPr>
              <a:t>o We </a:t>
            </a:r>
            <a:r>
              <a:rPr lang="en-CA" sz="2400" b="1" i="1" u="sng">
                <a:solidFill>
                  <a:schemeClr val="bg1"/>
                </a:solidFill>
                <a:latin typeface="Verdana" panose="020B0604030504040204" pitchFamily="34" charset="0"/>
                <a:ea typeface="Verdana" panose="020B0604030504040204" pitchFamily="34" charset="0"/>
              </a:rPr>
              <a:t>Really</a:t>
            </a:r>
            <a:r>
              <a:rPr lang="en-CA" sz="2400" b="1">
                <a:solidFill>
                  <a:schemeClr val="bg1"/>
                </a:solidFill>
                <a:latin typeface="Verdana" panose="020B0604030504040204" pitchFamily="34" charset="0"/>
                <a:ea typeface="Verdana" panose="020B0604030504040204" pitchFamily="34" charset="0"/>
              </a:rPr>
              <a:t> Need to Define SIF?</a:t>
            </a:r>
            <a:endParaRPr lang="en-CA" sz="2400" b="1">
              <a:solidFill>
                <a:schemeClr val="accent2"/>
              </a:solidFill>
              <a:latin typeface="Verdana" panose="020B0604030504040204" pitchFamily="34" charset="0"/>
              <a:ea typeface="Verdana" panose="020B0604030504040204" pitchFamily="34" charset="0"/>
            </a:endParaRPr>
          </a:p>
        </p:txBody>
      </p:sp>
      <p:sp>
        <p:nvSpPr>
          <p:cNvPr id="3" name="TextBox 2">
            <a:extLst>
              <a:ext uri="{FF2B5EF4-FFF2-40B4-BE49-F238E27FC236}">
                <a16:creationId xmlns:a16="http://schemas.microsoft.com/office/drawing/2014/main" id="{3CEEEE86-C844-570A-E59C-D020303A4CB7}"/>
              </a:ext>
            </a:extLst>
          </p:cNvPr>
          <p:cNvSpPr txBox="1"/>
          <p:nvPr/>
        </p:nvSpPr>
        <p:spPr>
          <a:xfrm>
            <a:off x="10780358" y="6199025"/>
            <a:ext cx="1017270" cy="365760"/>
          </a:xfrm>
          <a:prstGeom prst="rect">
            <a:avLst/>
          </a:prstGeom>
          <a:noFill/>
        </p:spPr>
        <p:txBody>
          <a:bodyPr wrap="square" rtlCol="0">
            <a:spAutoFit/>
          </a:bodyPr>
          <a:lstStyle/>
          <a:p>
            <a:pPr algn="r"/>
            <a:fld id="{8587B0EE-49B5-447C-8728-D658ECDE7F56}" type="slidenum">
              <a:rPr lang="en-CA" smtClean="0">
                <a:solidFill>
                  <a:srgbClr val="000000"/>
                </a:solidFill>
              </a:rPr>
              <a:pPr algn="r"/>
              <a:t>15</a:t>
            </a:fld>
            <a:r>
              <a:rPr lang="en-CA">
                <a:solidFill>
                  <a:srgbClr val="000000"/>
                </a:solidFill>
              </a:rPr>
              <a:t> </a:t>
            </a:r>
          </a:p>
        </p:txBody>
      </p:sp>
      <p:sp>
        <p:nvSpPr>
          <p:cNvPr id="9" name="Text Placeholder 4">
            <a:extLst>
              <a:ext uri="{FF2B5EF4-FFF2-40B4-BE49-F238E27FC236}">
                <a16:creationId xmlns:a16="http://schemas.microsoft.com/office/drawing/2014/main" id="{E8812F51-AA2A-268A-7D27-1F5AFB90BB8F}"/>
              </a:ext>
            </a:extLst>
          </p:cNvPr>
          <p:cNvSpPr>
            <a:spLocks noGrp="1"/>
          </p:cNvSpPr>
          <p:nvPr>
            <p:ph type="body" sz="quarter" idx="14"/>
          </p:nvPr>
        </p:nvSpPr>
        <p:spPr>
          <a:xfrm>
            <a:off x="519739" y="1358081"/>
            <a:ext cx="6821865" cy="689212"/>
          </a:xfrm>
        </p:spPr>
        <p:txBody>
          <a:bodyPr/>
          <a:lstStyle/>
          <a:p>
            <a:r>
              <a:rPr lang="en-US">
                <a:solidFill>
                  <a:srgbClr val="005D9C"/>
                </a:solidFill>
                <a:latin typeface="Verdana" panose="020B0604030504040204" pitchFamily="34" charset="0"/>
                <a:cs typeface="+mn-cs"/>
              </a:rPr>
              <a:t>The unfortunately, necessary, first step…</a:t>
            </a:r>
            <a:endParaRPr lang="en-CA">
              <a:solidFill>
                <a:srgbClr val="005D9C"/>
              </a:solidFill>
              <a:latin typeface="Verdana" panose="020B0604030504040204" pitchFamily="34" charset="0"/>
              <a:cs typeface="+mn-cs"/>
            </a:endParaRPr>
          </a:p>
        </p:txBody>
      </p:sp>
      <p:sp>
        <p:nvSpPr>
          <p:cNvPr id="11" name="Text Placeholder 6">
            <a:extLst>
              <a:ext uri="{FF2B5EF4-FFF2-40B4-BE49-F238E27FC236}">
                <a16:creationId xmlns:a16="http://schemas.microsoft.com/office/drawing/2014/main" id="{C92FCA5A-560D-9BA7-807A-941DF15F5FEB}"/>
              </a:ext>
            </a:extLst>
          </p:cNvPr>
          <p:cNvSpPr>
            <a:spLocks noGrp="1"/>
          </p:cNvSpPr>
          <p:nvPr>
            <p:ph type="body" sz="quarter" idx="15"/>
          </p:nvPr>
        </p:nvSpPr>
        <p:spPr>
          <a:xfrm>
            <a:off x="519740" y="2411700"/>
            <a:ext cx="6128710" cy="2073799"/>
          </a:xfrm>
        </p:spPr>
        <p:txBody>
          <a:bodyPr/>
          <a:lstStyle/>
          <a:p>
            <a:r>
              <a:rPr lang="en-US" sz="1800"/>
              <a:t>Everyone seems to believe this is an essential starting point</a:t>
            </a:r>
          </a:p>
          <a:p>
            <a:r>
              <a:rPr lang="en-US" sz="1800"/>
              <a:t>If TRIF is the problem…then SIF rate is the answer!</a:t>
            </a:r>
          </a:p>
          <a:p>
            <a:r>
              <a:rPr lang="en-US" sz="1800"/>
              <a:t>Fixation with incident classification with TRIF translates to fixation with classification with SIF</a:t>
            </a:r>
          </a:p>
          <a:p>
            <a:r>
              <a:rPr lang="en-US" sz="1800"/>
              <a:t>End goal should not be to replace TRIF lagging metric with SIF lagging metric</a:t>
            </a:r>
          </a:p>
          <a:p>
            <a:r>
              <a:rPr lang="en-US" sz="1800"/>
              <a:t>TRIF is statistically invalid and so will a SIF rate at a company level – only makes sense at an industry level</a:t>
            </a:r>
            <a:endParaRPr lang="en-CA" sz="1800"/>
          </a:p>
        </p:txBody>
      </p:sp>
      <p:sp>
        <p:nvSpPr>
          <p:cNvPr id="12" name="TextBox 11">
            <a:extLst>
              <a:ext uri="{FF2B5EF4-FFF2-40B4-BE49-F238E27FC236}">
                <a16:creationId xmlns:a16="http://schemas.microsoft.com/office/drawing/2014/main" id="{63BEAD9A-D1D7-02A4-9B0E-539771BCF2C7}"/>
              </a:ext>
            </a:extLst>
          </p:cNvPr>
          <p:cNvSpPr txBox="1"/>
          <p:nvPr/>
        </p:nvSpPr>
        <p:spPr>
          <a:xfrm>
            <a:off x="3465776" y="5378695"/>
            <a:ext cx="5085116" cy="369332"/>
          </a:xfrm>
          <a:prstGeom prst="rect">
            <a:avLst/>
          </a:prstGeom>
          <a:noFill/>
        </p:spPr>
        <p:txBody>
          <a:bodyPr wrap="square" rtlCol="0">
            <a:spAutoFit/>
          </a:bodyPr>
          <a:lstStyle/>
          <a:p>
            <a:r>
              <a:rPr lang="en-US" i="1">
                <a:solidFill>
                  <a:srgbClr val="005D9C"/>
                </a:solidFill>
              </a:rPr>
              <a:t>Hint: You don’t </a:t>
            </a:r>
            <a:r>
              <a:rPr lang="en-US" b="1" i="1" u="sng">
                <a:solidFill>
                  <a:srgbClr val="005D9C"/>
                </a:solidFill>
              </a:rPr>
              <a:t>have to</a:t>
            </a:r>
            <a:r>
              <a:rPr lang="en-US" i="1">
                <a:solidFill>
                  <a:srgbClr val="005D9C"/>
                </a:solidFill>
              </a:rPr>
              <a:t>, but you will!</a:t>
            </a:r>
            <a:endParaRPr lang="en-CA" i="1">
              <a:solidFill>
                <a:srgbClr val="005D9C"/>
              </a:solidFill>
            </a:endParaRPr>
          </a:p>
        </p:txBody>
      </p:sp>
      <p:sp>
        <p:nvSpPr>
          <p:cNvPr id="13" name="TextBox 12">
            <a:extLst>
              <a:ext uri="{FF2B5EF4-FFF2-40B4-BE49-F238E27FC236}">
                <a16:creationId xmlns:a16="http://schemas.microsoft.com/office/drawing/2014/main" id="{4B577D26-3F5D-6341-4523-D9D1D094FF4E}"/>
              </a:ext>
            </a:extLst>
          </p:cNvPr>
          <p:cNvSpPr txBox="1"/>
          <p:nvPr/>
        </p:nvSpPr>
        <p:spPr>
          <a:xfrm rot="20677091">
            <a:off x="1244862" y="2519134"/>
            <a:ext cx="5456157" cy="2021066"/>
          </a:xfrm>
          <a:prstGeom prst="rect">
            <a:avLst/>
          </a:prstGeom>
          <a:solidFill>
            <a:schemeClr val="bg1"/>
          </a:solidFill>
          <a:ln>
            <a:solidFill>
              <a:schemeClr val="accent1"/>
            </a:solidFill>
          </a:ln>
          <a:effectLst>
            <a:outerShdw blurRad="50800" dist="38100" dir="2700000" algn="tl" rotWithShape="0">
              <a:prstClr val="black">
                <a:alpha val="40000"/>
              </a:prstClr>
            </a:outerShdw>
          </a:effectLst>
        </p:spPr>
        <p:txBody>
          <a:bodyPr wrap="square" rtlCol="0">
            <a:spAutoFit/>
          </a:bodyPr>
          <a:lstStyle/>
          <a:p>
            <a:pPr algn="ctr">
              <a:spcAft>
                <a:spcPts val="1600"/>
              </a:spcAft>
            </a:pPr>
            <a:r>
              <a:rPr lang="en-US" sz="2800" b="1">
                <a:solidFill>
                  <a:srgbClr val="000000"/>
                </a:solidFill>
              </a:rPr>
              <a:t>Everyone wants to start here, and you can’t fight it?</a:t>
            </a:r>
          </a:p>
          <a:p>
            <a:pPr algn="ctr"/>
            <a:r>
              <a:rPr lang="en-US" sz="2800" b="1">
                <a:solidFill>
                  <a:srgbClr val="000000"/>
                </a:solidFill>
              </a:rPr>
              <a:t>True for ESC in Canada…</a:t>
            </a:r>
          </a:p>
          <a:p>
            <a:pPr algn="ctr"/>
            <a:r>
              <a:rPr lang="en-US" sz="2800" b="1">
                <a:solidFill>
                  <a:srgbClr val="000000"/>
                </a:solidFill>
              </a:rPr>
              <a:t>likely true everywhere</a:t>
            </a:r>
            <a:endParaRPr lang="en-CA" sz="2800" b="1">
              <a:solidFill>
                <a:srgbClr val="000000"/>
              </a:solidFill>
            </a:endParaRPr>
          </a:p>
        </p:txBody>
      </p:sp>
      <p:pic>
        <p:nvPicPr>
          <p:cNvPr id="18" name="Picture Placeholder 8">
            <a:extLst>
              <a:ext uri="{FF2B5EF4-FFF2-40B4-BE49-F238E27FC236}">
                <a16:creationId xmlns:a16="http://schemas.microsoft.com/office/drawing/2014/main" id="{897D57D9-CCC7-829D-2E0F-6B9C7D1F895E}"/>
              </a:ext>
            </a:extLst>
          </p:cNvPr>
          <p:cNvPicPr>
            <a:picLocks noChangeAspect="1"/>
          </p:cNvPicPr>
          <p:nvPr/>
        </p:nvPicPr>
        <p:blipFill>
          <a:blip r:embed="rId3"/>
          <a:srcRect t="16" b="16"/>
          <a:stretch/>
        </p:blipFill>
        <p:spPr>
          <a:xfrm>
            <a:off x="8448746" y="1958976"/>
            <a:ext cx="2937972" cy="3052516"/>
          </a:xfrm>
          <a:custGeom>
            <a:avLst/>
            <a:gdLst>
              <a:gd name="connsiteX0" fmla="*/ 0 w 3746500"/>
              <a:gd name="connsiteY0" fmla="*/ 0 h 4800600"/>
              <a:gd name="connsiteX1" fmla="*/ 3439587 w 3746500"/>
              <a:gd name="connsiteY1" fmla="*/ 0 h 4800600"/>
              <a:gd name="connsiteX2" fmla="*/ 3746500 w 3746500"/>
              <a:gd name="connsiteY2" fmla="*/ 306913 h 4800600"/>
              <a:gd name="connsiteX3" fmla="*/ 3746500 w 3746500"/>
              <a:gd name="connsiteY3" fmla="*/ 4800600 h 4800600"/>
              <a:gd name="connsiteX4" fmla="*/ 306913 w 3746500"/>
              <a:gd name="connsiteY4" fmla="*/ 4800600 h 4800600"/>
              <a:gd name="connsiteX5" fmla="*/ 0 w 3746500"/>
              <a:gd name="connsiteY5" fmla="*/ 4493687 h 48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46500" h="4800600">
                <a:moveTo>
                  <a:pt x="0" y="0"/>
                </a:moveTo>
                <a:lnTo>
                  <a:pt x="3439587" y="0"/>
                </a:lnTo>
                <a:cubicBezTo>
                  <a:pt x="3609090" y="0"/>
                  <a:pt x="3746500" y="137410"/>
                  <a:pt x="3746500" y="306913"/>
                </a:cubicBezTo>
                <a:lnTo>
                  <a:pt x="3746500" y="4800600"/>
                </a:lnTo>
                <a:lnTo>
                  <a:pt x="306913" y="4800600"/>
                </a:lnTo>
                <a:cubicBezTo>
                  <a:pt x="137410" y="4800600"/>
                  <a:pt x="0" y="4663190"/>
                  <a:pt x="0" y="4493687"/>
                </a:cubicBezTo>
                <a:close/>
              </a:path>
            </a:pathLst>
          </a:custGeom>
          <a:solidFill>
            <a:srgbClr val="101820">
              <a:lumMod val="10000"/>
              <a:lumOff val="90000"/>
            </a:srgbClr>
          </a:solidFill>
          <a:ln>
            <a:noFill/>
          </a:ln>
        </p:spPr>
      </p:pic>
      <p:sp>
        <p:nvSpPr>
          <p:cNvPr id="2" name="TextBox 1">
            <a:extLst>
              <a:ext uri="{FF2B5EF4-FFF2-40B4-BE49-F238E27FC236}">
                <a16:creationId xmlns:a16="http://schemas.microsoft.com/office/drawing/2014/main" id="{B80317F6-074D-4497-A14C-2A87C62811AB}"/>
              </a:ext>
            </a:extLst>
          </p:cNvPr>
          <p:cNvSpPr txBox="1"/>
          <p:nvPr/>
        </p:nvSpPr>
        <p:spPr>
          <a:xfrm>
            <a:off x="8336486" y="5100600"/>
            <a:ext cx="3162492" cy="707886"/>
          </a:xfrm>
          <a:prstGeom prst="rect">
            <a:avLst/>
          </a:prstGeom>
          <a:noFill/>
        </p:spPr>
        <p:txBody>
          <a:bodyPr wrap="square" rtlCol="0">
            <a:spAutoFit/>
          </a:bodyPr>
          <a:lstStyle/>
          <a:p>
            <a:pPr algn="ctr"/>
            <a:r>
              <a:rPr lang="en-CA" sz="2000">
                <a:solidFill>
                  <a:srgbClr val="005D9C"/>
                </a:solidFill>
                <a:latin typeface="Verdana" panose="020B0604030504040204" pitchFamily="34" charset="0"/>
                <a:ea typeface="Verdana" panose="020B0604030504040204" pitchFamily="34" charset="0"/>
              </a:rPr>
              <a:t>The Path is Through NOT Around</a:t>
            </a:r>
          </a:p>
        </p:txBody>
      </p:sp>
    </p:spTree>
    <p:extLst>
      <p:ext uri="{BB962C8B-B14F-4D97-AF65-F5344CB8AC3E}">
        <p14:creationId xmlns:p14="http://schemas.microsoft.com/office/powerpoint/2010/main" val="2189687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93ED74-138F-873F-8DAC-C967E0E3508F}"/>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3A92E971-8462-F44F-D7C6-332428A00324}"/>
              </a:ext>
            </a:extLst>
          </p:cNvPr>
          <p:cNvGrpSpPr/>
          <p:nvPr/>
        </p:nvGrpSpPr>
        <p:grpSpPr>
          <a:xfrm>
            <a:off x="-1" y="0"/>
            <a:ext cx="6648451" cy="876300"/>
            <a:chOff x="959730" y="0"/>
            <a:chExt cx="3561470" cy="1028700"/>
          </a:xfrm>
          <a:solidFill>
            <a:srgbClr val="005D9C"/>
          </a:solidFill>
        </p:grpSpPr>
        <p:sp>
          <p:nvSpPr>
            <p:cNvPr id="15" name="Rectangle 14">
              <a:extLst>
                <a:ext uri="{FF2B5EF4-FFF2-40B4-BE49-F238E27FC236}">
                  <a16:creationId xmlns:a16="http://schemas.microsoft.com/office/drawing/2014/main" id="{C7035CD9-92DA-BF0E-52F4-17E5596C4D50}"/>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4">
              <a:extLst>
                <a:ext uri="{FF2B5EF4-FFF2-40B4-BE49-F238E27FC236}">
                  <a16:creationId xmlns:a16="http://schemas.microsoft.com/office/drawing/2014/main" id="{B9A48D1C-2F10-3B84-4804-FC35A88A2FA5}"/>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AF8DAD6-11EA-85A3-8FED-30F420C1ADE2}"/>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a:extLst>
              <a:ext uri="{FF2B5EF4-FFF2-40B4-BE49-F238E27FC236}">
                <a16:creationId xmlns:a16="http://schemas.microsoft.com/office/drawing/2014/main" id="{A7C1612B-3E1E-8DD6-1AFB-A3FF78B5FD8E}"/>
              </a:ext>
            </a:extLst>
          </p:cNvPr>
          <p:cNvSpPr txBox="1"/>
          <p:nvPr/>
        </p:nvSpPr>
        <p:spPr>
          <a:xfrm>
            <a:off x="308438" y="165808"/>
            <a:ext cx="10980555" cy="461665"/>
          </a:xfrm>
          <a:prstGeom prst="rect">
            <a:avLst/>
          </a:prstGeom>
          <a:noFill/>
          <a:ln>
            <a:noFill/>
          </a:ln>
        </p:spPr>
        <p:txBody>
          <a:bodyPr wrap="square" rtlCol="0">
            <a:spAutoFit/>
          </a:bodyPr>
          <a:lstStyle/>
          <a:p>
            <a:r>
              <a:rPr lang="en-CA" sz="2400" b="1">
                <a:solidFill>
                  <a:schemeClr val="bg1"/>
                </a:solidFill>
                <a:latin typeface="Verdana" panose="020B0604030504040204" pitchFamily="34" charset="0"/>
                <a:ea typeface="Verdana" panose="020B0604030504040204" pitchFamily="34" charset="0"/>
              </a:rPr>
              <a:t>ESC SIF Survey | </a:t>
            </a:r>
            <a:r>
              <a:rPr lang="en-CA" sz="2400" b="1">
                <a:solidFill>
                  <a:srgbClr val="FFB81C"/>
                </a:solidFill>
                <a:latin typeface="Verdana" panose="020B0604030504040204" pitchFamily="34" charset="0"/>
                <a:ea typeface="Verdana" panose="020B0604030504040204" pitchFamily="34" charset="0"/>
              </a:rPr>
              <a:t>SIF-P</a:t>
            </a:r>
          </a:p>
        </p:txBody>
      </p:sp>
      <p:sp>
        <p:nvSpPr>
          <p:cNvPr id="2" name="TextBox 1">
            <a:extLst>
              <a:ext uri="{FF2B5EF4-FFF2-40B4-BE49-F238E27FC236}">
                <a16:creationId xmlns:a16="http://schemas.microsoft.com/office/drawing/2014/main" id="{550CEC79-EE07-39A5-21D2-62AE027B586C}"/>
              </a:ext>
            </a:extLst>
          </p:cNvPr>
          <p:cNvSpPr txBox="1"/>
          <p:nvPr/>
        </p:nvSpPr>
        <p:spPr>
          <a:xfrm>
            <a:off x="432370" y="1241645"/>
            <a:ext cx="9490510" cy="461665"/>
          </a:xfrm>
          <a:prstGeom prst="rect">
            <a:avLst/>
          </a:prstGeom>
          <a:noFill/>
        </p:spPr>
        <p:txBody>
          <a:bodyPr wrap="square" rtlCol="0">
            <a:spAutoFit/>
          </a:bodyPr>
          <a:lstStyle/>
          <a:p>
            <a:r>
              <a:rPr lang="en-CA" sz="2400">
                <a:solidFill>
                  <a:schemeClr val="accent1"/>
                </a:solidFill>
                <a:latin typeface="Verdana" panose="020B0604030504040204" pitchFamily="34" charset="0"/>
                <a:ea typeface="Verdana" panose="020B0604030504040204" pitchFamily="34" charset="0"/>
              </a:rPr>
              <a:t>What we heard on SIF-Potential (SIF-P): </a:t>
            </a:r>
          </a:p>
        </p:txBody>
      </p:sp>
      <p:sp>
        <p:nvSpPr>
          <p:cNvPr id="3" name="TextBox 2">
            <a:extLst>
              <a:ext uri="{FF2B5EF4-FFF2-40B4-BE49-F238E27FC236}">
                <a16:creationId xmlns:a16="http://schemas.microsoft.com/office/drawing/2014/main" id="{EEABD74C-392C-CA3F-7016-CBF3846D10C1}"/>
              </a:ext>
            </a:extLst>
          </p:cNvPr>
          <p:cNvSpPr txBox="1"/>
          <p:nvPr/>
        </p:nvSpPr>
        <p:spPr>
          <a:xfrm>
            <a:off x="432369" y="1764865"/>
            <a:ext cx="7687562" cy="4801314"/>
          </a:xfrm>
          <a:prstGeom prst="rect">
            <a:avLst/>
          </a:prstGeom>
          <a:noFill/>
        </p:spPr>
        <p:txBody>
          <a:bodyPr wrap="square" rtlCol="0">
            <a:spAutoFit/>
          </a:bodyPr>
          <a:lstStyle/>
          <a:p>
            <a:pPr marL="285750" indent="-285750">
              <a:buFont typeface="Arial" panose="020B0604020202020204" pitchFamily="34" charset="0"/>
              <a:buChar char="•"/>
            </a:pPr>
            <a:r>
              <a:rPr lang="en-CA">
                <a:solidFill>
                  <a:schemeClr val="accent6"/>
                </a:solidFill>
              </a:rPr>
              <a:t>Three definitions included Edison, ESC and IOGP</a:t>
            </a:r>
          </a:p>
          <a:p>
            <a:pPr marL="285750" indent="-285750">
              <a:buFont typeface="Arial" panose="020B0604020202020204" pitchFamily="34" charset="0"/>
              <a:buChar char="•"/>
            </a:pPr>
            <a:endParaRPr lang="en-CA">
              <a:solidFill>
                <a:schemeClr val="accent6"/>
              </a:solidFill>
            </a:endParaRPr>
          </a:p>
          <a:p>
            <a:pPr marL="285750" indent="-285750">
              <a:buFont typeface="Arial" panose="020B0604020202020204" pitchFamily="34" charset="0"/>
              <a:buChar char="•"/>
            </a:pPr>
            <a:r>
              <a:rPr lang="en-CA">
                <a:solidFill>
                  <a:schemeClr val="accent6"/>
                </a:solidFill>
              </a:rPr>
              <a:t>Approximately 90% track SIF-P in some manner</a:t>
            </a:r>
          </a:p>
          <a:p>
            <a:pPr marL="285750" indent="-285750">
              <a:buFont typeface="Arial" panose="020B0604020202020204" pitchFamily="34" charset="0"/>
              <a:buChar char="•"/>
            </a:pPr>
            <a:endParaRPr lang="en-CA">
              <a:solidFill>
                <a:schemeClr val="accent6"/>
              </a:solidFill>
            </a:endParaRPr>
          </a:p>
          <a:p>
            <a:pPr marL="285750" indent="-285750">
              <a:buFont typeface="Arial" panose="020B0604020202020204" pitchFamily="34" charset="0"/>
              <a:buChar char="•"/>
            </a:pPr>
            <a:r>
              <a:rPr lang="en-CA">
                <a:solidFill>
                  <a:schemeClr val="accent6"/>
                </a:solidFill>
              </a:rPr>
              <a:t>25% track SIF-P rates and approximately 10% have</a:t>
            </a:r>
            <a:br>
              <a:rPr lang="en-CA">
                <a:solidFill>
                  <a:schemeClr val="accent6"/>
                </a:solidFill>
              </a:rPr>
            </a:br>
            <a:r>
              <a:rPr lang="en-CA">
                <a:solidFill>
                  <a:schemeClr val="accent6"/>
                </a:solidFill>
              </a:rPr>
              <a:t>SIF-P on their scorecards</a:t>
            </a:r>
          </a:p>
          <a:p>
            <a:pPr marL="285750" indent="-285750">
              <a:buFont typeface="Arial" panose="020B0604020202020204" pitchFamily="34" charset="0"/>
              <a:buChar char="•"/>
            </a:pPr>
            <a:endParaRPr lang="en-CA">
              <a:solidFill>
                <a:schemeClr val="accent6"/>
              </a:solidFill>
            </a:endParaRPr>
          </a:p>
          <a:p>
            <a:pPr marL="285750" indent="-285750">
              <a:buFont typeface="Arial" panose="020B0604020202020204" pitchFamily="34" charset="0"/>
              <a:buChar char="•"/>
            </a:pPr>
            <a:r>
              <a:rPr lang="en-CA">
                <a:solidFill>
                  <a:schemeClr val="accent6"/>
                </a:solidFill>
              </a:rPr>
              <a:t>SIF-P criteria such as Edison Electric’s SCL model leads</a:t>
            </a:r>
            <a:br>
              <a:rPr lang="en-CA">
                <a:solidFill>
                  <a:schemeClr val="accent6"/>
                </a:solidFill>
              </a:rPr>
            </a:br>
            <a:r>
              <a:rPr lang="en-CA">
                <a:solidFill>
                  <a:schemeClr val="accent6"/>
                </a:solidFill>
              </a:rPr>
              <a:t>to 2-5 times more data collection (Direct Controls)</a:t>
            </a:r>
          </a:p>
          <a:p>
            <a:endParaRPr lang="en-CA">
              <a:solidFill>
                <a:srgbClr val="000000"/>
              </a:solidFill>
            </a:endParaRPr>
          </a:p>
          <a:p>
            <a:pPr marL="285750" indent="-285750">
              <a:buFont typeface="Arial" panose="020B0604020202020204" pitchFamily="34" charset="0"/>
              <a:buChar char="•"/>
            </a:pPr>
            <a:r>
              <a:rPr lang="en-CA">
                <a:solidFill>
                  <a:schemeClr val="accent6"/>
                </a:solidFill>
              </a:rPr>
              <a:t>100% felt that the SIF-A definition is the basis for the </a:t>
            </a:r>
            <a:br>
              <a:rPr lang="en-CA">
                <a:solidFill>
                  <a:schemeClr val="accent6"/>
                </a:solidFill>
              </a:rPr>
            </a:br>
            <a:r>
              <a:rPr lang="en-CA">
                <a:solidFill>
                  <a:schemeClr val="accent6"/>
                </a:solidFill>
              </a:rPr>
              <a:t>SIF-P definition and this is where learning and sharing is easier. </a:t>
            </a:r>
          </a:p>
          <a:p>
            <a:pPr marL="285750" indent="-285750">
              <a:buFont typeface="Arial" panose="020B0604020202020204" pitchFamily="34" charset="0"/>
              <a:buChar char="•"/>
            </a:pPr>
            <a:endParaRPr lang="en-CA">
              <a:solidFill>
                <a:schemeClr val="accent6"/>
              </a:solidFill>
            </a:endParaRPr>
          </a:p>
          <a:p>
            <a:pPr marL="285750" indent="-285750">
              <a:buFont typeface="Arial" panose="020B0604020202020204" pitchFamily="34" charset="0"/>
              <a:buChar char="•"/>
            </a:pPr>
            <a:r>
              <a:rPr lang="en-CA" u="sng">
                <a:solidFill>
                  <a:schemeClr val="accent6"/>
                </a:solidFill>
              </a:rPr>
              <a:t>Start with SIF Actual FIRST (Influences SIF-P Approach: IOGP, ASTM)</a:t>
            </a:r>
          </a:p>
          <a:p>
            <a:pPr marL="285750" indent="-285750">
              <a:buFont typeface="Arial" panose="020B0604020202020204" pitchFamily="34" charset="0"/>
              <a:buChar char="•"/>
            </a:pPr>
            <a:endParaRPr lang="en-CA">
              <a:solidFill>
                <a:schemeClr val="accent6"/>
              </a:solidFill>
            </a:endParaRPr>
          </a:p>
          <a:p>
            <a:pPr marL="285750" indent="-285750">
              <a:buFont typeface="Arial" panose="020B0604020202020204" pitchFamily="34" charset="0"/>
              <a:buChar char="•"/>
            </a:pPr>
            <a:endParaRPr lang="en-CA">
              <a:solidFill>
                <a:schemeClr val="accent6"/>
              </a:solidFill>
            </a:endParaRPr>
          </a:p>
          <a:p>
            <a:endParaRPr lang="en-CA">
              <a:solidFill>
                <a:schemeClr val="accent6"/>
              </a:solidFill>
            </a:endParaRPr>
          </a:p>
        </p:txBody>
      </p:sp>
      <p:sp>
        <p:nvSpPr>
          <p:cNvPr id="6" name="TextBox 5">
            <a:extLst>
              <a:ext uri="{FF2B5EF4-FFF2-40B4-BE49-F238E27FC236}">
                <a16:creationId xmlns:a16="http://schemas.microsoft.com/office/drawing/2014/main" id="{D34E0AD0-19D0-F61A-EFF2-A1BF3A753E27}"/>
              </a:ext>
            </a:extLst>
          </p:cNvPr>
          <p:cNvSpPr txBox="1"/>
          <p:nvPr/>
        </p:nvSpPr>
        <p:spPr>
          <a:xfrm>
            <a:off x="8119931" y="4782106"/>
            <a:ext cx="2840476" cy="338554"/>
          </a:xfrm>
          <a:prstGeom prst="rect">
            <a:avLst/>
          </a:prstGeom>
          <a:noFill/>
        </p:spPr>
        <p:txBody>
          <a:bodyPr wrap="square" rtlCol="0">
            <a:spAutoFit/>
          </a:bodyPr>
          <a:lstStyle/>
          <a:p>
            <a:pPr algn="ctr"/>
            <a:r>
              <a:rPr lang="en-CA" sz="1600">
                <a:solidFill>
                  <a:srgbClr val="005D9C"/>
                </a:solidFill>
              </a:rPr>
              <a:t>SIF-P Definitions in Use</a:t>
            </a:r>
          </a:p>
        </p:txBody>
      </p:sp>
      <p:pic>
        <p:nvPicPr>
          <p:cNvPr id="8" name="Picture 7">
            <a:extLst>
              <a:ext uri="{FF2B5EF4-FFF2-40B4-BE49-F238E27FC236}">
                <a16:creationId xmlns:a16="http://schemas.microsoft.com/office/drawing/2014/main" id="{FCC06475-E1C5-B48E-1F8B-153AEAEE8E0F}"/>
              </a:ext>
            </a:extLst>
          </p:cNvPr>
          <p:cNvPicPr>
            <a:picLocks noChangeAspect="1"/>
          </p:cNvPicPr>
          <p:nvPr/>
        </p:nvPicPr>
        <p:blipFill>
          <a:blip r:embed="rId3"/>
          <a:stretch>
            <a:fillRect/>
          </a:stretch>
        </p:blipFill>
        <p:spPr>
          <a:xfrm>
            <a:off x="7156916" y="1964920"/>
            <a:ext cx="4584589" cy="2755631"/>
          </a:xfrm>
          <a:prstGeom prst="rect">
            <a:avLst/>
          </a:prstGeom>
        </p:spPr>
      </p:pic>
      <p:sp>
        <p:nvSpPr>
          <p:cNvPr id="4" name="TextBox 3">
            <a:extLst>
              <a:ext uri="{FF2B5EF4-FFF2-40B4-BE49-F238E27FC236}">
                <a16:creationId xmlns:a16="http://schemas.microsoft.com/office/drawing/2014/main" id="{AAADFF8C-9F6B-0970-8643-37F5186D27DA}"/>
              </a:ext>
            </a:extLst>
          </p:cNvPr>
          <p:cNvSpPr txBox="1"/>
          <p:nvPr/>
        </p:nvSpPr>
        <p:spPr>
          <a:xfrm>
            <a:off x="10778490" y="6115050"/>
            <a:ext cx="1017270" cy="365760"/>
          </a:xfrm>
          <a:prstGeom prst="rect">
            <a:avLst/>
          </a:prstGeom>
          <a:noFill/>
        </p:spPr>
        <p:txBody>
          <a:bodyPr wrap="square" rtlCol="0">
            <a:spAutoFit/>
          </a:bodyPr>
          <a:lstStyle/>
          <a:p>
            <a:pPr algn="r"/>
            <a:fld id="{8587B0EE-49B5-447C-8728-D658ECDE7F56}" type="slidenum">
              <a:rPr lang="en-CA" smtClean="0">
                <a:solidFill>
                  <a:srgbClr val="000000"/>
                </a:solidFill>
              </a:rPr>
              <a:pPr algn="r"/>
              <a:t>16</a:t>
            </a:fld>
            <a:r>
              <a:rPr lang="en-CA">
                <a:solidFill>
                  <a:srgbClr val="000000"/>
                </a:solidFill>
              </a:rPr>
              <a:t> </a:t>
            </a:r>
          </a:p>
        </p:txBody>
      </p:sp>
    </p:spTree>
    <p:extLst>
      <p:ext uri="{BB962C8B-B14F-4D97-AF65-F5344CB8AC3E}">
        <p14:creationId xmlns:p14="http://schemas.microsoft.com/office/powerpoint/2010/main" val="32696269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87B6D-4208-0B5E-C918-DB65E1445818}"/>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CAAF74B0-98FE-BDEE-FFD0-C67093C1A61F}"/>
              </a:ext>
            </a:extLst>
          </p:cNvPr>
          <p:cNvGrpSpPr/>
          <p:nvPr/>
        </p:nvGrpSpPr>
        <p:grpSpPr>
          <a:xfrm>
            <a:off x="-1" y="0"/>
            <a:ext cx="6648451" cy="876300"/>
            <a:chOff x="959730" y="0"/>
            <a:chExt cx="3561470" cy="1028700"/>
          </a:xfrm>
          <a:solidFill>
            <a:srgbClr val="005D9C"/>
          </a:solidFill>
        </p:grpSpPr>
        <p:sp>
          <p:nvSpPr>
            <p:cNvPr id="15" name="Rectangle 14">
              <a:extLst>
                <a:ext uri="{FF2B5EF4-FFF2-40B4-BE49-F238E27FC236}">
                  <a16:creationId xmlns:a16="http://schemas.microsoft.com/office/drawing/2014/main" id="{9DFBE7E1-FE4A-585A-7B9F-3522ED768FBB}"/>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4">
              <a:extLst>
                <a:ext uri="{FF2B5EF4-FFF2-40B4-BE49-F238E27FC236}">
                  <a16:creationId xmlns:a16="http://schemas.microsoft.com/office/drawing/2014/main" id="{824568A1-4416-B8BB-DBA3-2DCE8E9049A0}"/>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8316D1E-0E15-801B-F620-E9E40E8E9817}"/>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a:extLst>
              <a:ext uri="{FF2B5EF4-FFF2-40B4-BE49-F238E27FC236}">
                <a16:creationId xmlns:a16="http://schemas.microsoft.com/office/drawing/2014/main" id="{19B2BC5B-83C6-AA07-52B9-B76C5BEE6C30}"/>
              </a:ext>
            </a:extLst>
          </p:cNvPr>
          <p:cNvSpPr txBox="1"/>
          <p:nvPr/>
        </p:nvSpPr>
        <p:spPr>
          <a:xfrm>
            <a:off x="308438" y="165808"/>
            <a:ext cx="10980555" cy="461665"/>
          </a:xfrm>
          <a:prstGeom prst="rect">
            <a:avLst/>
          </a:prstGeom>
          <a:noFill/>
          <a:ln>
            <a:noFill/>
          </a:ln>
        </p:spPr>
        <p:txBody>
          <a:bodyPr wrap="square" rtlCol="0">
            <a:spAutoFit/>
          </a:bodyPr>
          <a:lstStyle/>
          <a:p>
            <a:r>
              <a:rPr lang="en-CA" sz="2400" b="1">
                <a:solidFill>
                  <a:schemeClr val="bg1"/>
                </a:solidFill>
                <a:latin typeface="Verdana" panose="020B0604030504040204" pitchFamily="34" charset="0"/>
                <a:ea typeface="Verdana" panose="020B0604030504040204" pitchFamily="34" charset="0"/>
              </a:rPr>
              <a:t>Existing Public SIF Definitions</a:t>
            </a:r>
            <a:endParaRPr lang="en-CA" sz="2400" b="1">
              <a:solidFill>
                <a:schemeClr val="accent2"/>
              </a:solidFill>
              <a:latin typeface="Verdana" panose="020B0604030504040204" pitchFamily="34" charset="0"/>
              <a:ea typeface="Verdana" panose="020B0604030504040204" pitchFamily="34" charset="0"/>
            </a:endParaRPr>
          </a:p>
        </p:txBody>
      </p:sp>
      <p:sp>
        <p:nvSpPr>
          <p:cNvPr id="2" name="TextBox 1">
            <a:extLst>
              <a:ext uri="{FF2B5EF4-FFF2-40B4-BE49-F238E27FC236}">
                <a16:creationId xmlns:a16="http://schemas.microsoft.com/office/drawing/2014/main" id="{5CE684D7-F169-EFA7-EC9E-5E9BCE0AF367}"/>
              </a:ext>
            </a:extLst>
          </p:cNvPr>
          <p:cNvSpPr txBox="1"/>
          <p:nvPr/>
        </p:nvSpPr>
        <p:spPr>
          <a:xfrm>
            <a:off x="373320" y="978847"/>
            <a:ext cx="9490510" cy="923330"/>
          </a:xfrm>
          <a:prstGeom prst="rect">
            <a:avLst/>
          </a:prstGeom>
          <a:noFill/>
        </p:spPr>
        <p:txBody>
          <a:bodyPr wrap="square" rtlCol="0">
            <a:spAutoFit/>
          </a:bodyPr>
          <a:lstStyle/>
          <a:p>
            <a:r>
              <a:rPr lang="en-CA" sz="2400">
                <a:solidFill>
                  <a:schemeClr val="accent1"/>
                </a:solidFill>
                <a:latin typeface="Verdana" panose="020B0604030504040204" pitchFamily="34" charset="0"/>
                <a:ea typeface="Verdana" panose="020B0604030504040204" pitchFamily="34" charset="0"/>
              </a:rPr>
              <a:t>What exists already that we can leverage?</a:t>
            </a:r>
          </a:p>
          <a:p>
            <a:endParaRPr lang="en-CA" sz="200">
              <a:solidFill>
                <a:schemeClr val="accent6"/>
              </a:solidFill>
            </a:endParaRPr>
          </a:p>
          <a:p>
            <a:endParaRPr lang="en-CA" sz="200">
              <a:solidFill>
                <a:schemeClr val="accent6"/>
              </a:solidFill>
            </a:endParaRPr>
          </a:p>
          <a:p>
            <a:endParaRPr lang="en-CA" sz="200">
              <a:solidFill>
                <a:schemeClr val="accent6"/>
              </a:solidFill>
            </a:endParaRPr>
          </a:p>
          <a:p>
            <a:endParaRPr lang="en-CA" sz="200">
              <a:solidFill>
                <a:schemeClr val="accent6"/>
              </a:solidFill>
            </a:endParaRPr>
          </a:p>
          <a:p>
            <a:endParaRPr lang="en-CA" sz="200">
              <a:solidFill>
                <a:schemeClr val="accent6"/>
              </a:solidFill>
            </a:endParaRPr>
          </a:p>
          <a:p>
            <a:endParaRPr lang="en-CA" sz="200">
              <a:solidFill>
                <a:schemeClr val="accent6"/>
              </a:solidFill>
            </a:endParaRPr>
          </a:p>
          <a:p>
            <a:r>
              <a:rPr lang="en-CA">
                <a:solidFill>
                  <a:schemeClr val="accent6"/>
                </a:solidFill>
              </a:rPr>
              <a:t>In the table below “High” is desirable over “Low” and values are comparative.</a:t>
            </a:r>
          </a:p>
        </p:txBody>
      </p:sp>
      <p:graphicFrame>
        <p:nvGraphicFramePr>
          <p:cNvPr id="20" name="Table 5">
            <a:extLst>
              <a:ext uri="{FF2B5EF4-FFF2-40B4-BE49-F238E27FC236}">
                <a16:creationId xmlns:a16="http://schemas.microsoft.com/office/drawing/2014/main" id="{0E937E3D-717B-FAAF-6E93-5100F53C9F41}"/>
              </a:ext>
            </a:extLst>
          </p:cNvPr>
          <p:cNvGraphicFramePr>
            <a:graphicFrameLocks noGrp="1"/>
          </p:cNvGraphicFramePr>
          <p:nvPr>
            <p:extLst>
              <p:ext uri="{D42A27DB-BD31-4B8C-83A1-F6EECF244321}">
                <p14:modId xmlns:p14="http://schemas.microsoft.com/office/powerpoint/2010/main" val="1083164753"/>
              </p:ext>
            </p:extLst>
          </p:nvPr>
        </p:nvGraphicFramePr>
        <p:xfrm>
          <a:off x="473836" y="2032031"/>
          <a:ext cx="9490511" cy="3337560"/>
        </p:xfrm>
        <a:graphic>
          <a:graphicData uri="http://schemas.openxmlformats.org/drawingml/2006/table">
            <a:tbl>
              <a:tblPr firstRow="1" bandRow="1">
                <a:tableStyleId>{5C22544A-7EE6-4342-B048-85BDC9FD1C3A}</a:tableStyleId>
              </a:tblPr>
              <a:tblGrid>
                <a:gridCol w="1741870">
                  <a:extLst>
                    <a:ext uri="{9D8B030D-6E8A-4147-A177-3AD203B41FA5}">
                      <a16:colId xmlns:a16="http://schemas.microsoft.com/office/drawing/2014/main" val="898398477"/>
                    </a:ext>
                  </a:extLst>
                </a:gridCol>
                <a:gridCol w="1545231">
                  <a:extLst>
                    <a:ext uri="{9D8B030D-6E8A-4147-A177-3AD203B41FA5}">
                      <a16:colId xmlns:a16="http://schemas.microsoft.com/office/drawing/2014/main" val="4226338372"/>
                    </a:ext>
                  </a:extLst>
                </a:gridCol>
                <a:gridCol w="1441995">
                  <a:extLst>
                    <a:ext uri="{9D8B030D-6E8A-4147-A177-3AD203B41FA5}">
                      <a16:colId xmlns:a16="http://schemas.microsoft.com/office/drawing/2014/main" val="3513000067"/>
                    </a:ext>
                  </a:extLst>
                </a:gridCol>
                <a:gridCol w="1835541">
                  <a:extLst>
                    <a:ext uri="{9D8B030D-6E8A-4147-A177-3AD203B41FA5}">
                      <a16:colId xmlns:a16="http://schemas.microsoft.com/office/drawing/2014/main" val="3235778519"/>
                    </a:ext>
                  </a:extLst>
                </a:gridCol>
                <a:gridCol w="1126155">
                  <a:extLst>
                    <a:ext uri="{9D8B030D-6E8A-4147-A177-3AD203B41FA5}">
                      <a16:colId xmlns:a16="http://schemas.microsoft.com/office/drawing/2014/main" val="1267119141"/>
                    </a:ext>
                  </a:extLst>
                </a:gridCol>
                <a:gridCol w="1799719">
                  <a:extLst>
                    <a:ext uri="{9D8B030D-6E8A-4147-A177-3AD203B41FA5}">
                      <a16:colId xmlns:a16="http://schemas.microsoft.com/office/drawing/2014/main" val="483743385"/>
                    </a:ext>
                  </a:extLst>
                </a:gridCol>
              </a:tblGrid>
              <a:tr h="370840">
                <a:tc>
                  <a:txBody>
                    <a:bodyPr/>
                    <a:lstStyle/>
                    <a:p>
                      <a:r>
                        <a:rPr lang="en-CA"/>
                        <a:t>SIF Def</a:t>
                      </a:r>
                    </a:p>
                  </a:txBody>
                  <a:tcPr/>
                </a:tc>
                <a:tc>
                  <a:txBody>
                    <a:bodyPr/>
                    <a:lstStyle/>
                    <a:p>
                      <a:r>
                        <a:rPr lang="en-CA"/>
                        <a:t>SIF Validity</a:t>
                      </a:r>
                    </a:p>
                  </a:txBody>
                  <a:tcPr/>
                </a:tc>
                <a:tc>
                  <a:txBody>
                    <a:bodyPr/>
                    <a:lstStyle/>
                    <a:p>
                      <a:r>
                        <a:rPr lang="en-CA"/>
                        <a:t>Simplicity</a:t>
                      </a:r>
                    </a:p>
                  </a:txBody>
                  <a:tcPr/>
                </a:tc>
                <a:tc>
                  <a:txBody>
                    <a:bodyPr/>
                    <a:lstStyle/>
                    <a:p>
                      <a:r>
                        <a:rPr lang="en-CA"/>
                        <a:t>Comparability</a:t>
                      </a:r>
                    </a:p>
                  </a:txBody>
                  <a:tcPr/>
                </a:tc>
                <a:tc>
                  <a:txBody>
                    <a:bodyPr/>
                    <a:lstStyle/>
                    <a:p>
                      <a:r>
                        <a:rPr lang="en-CA"/>
                        <a:t>Counts</a:t>
                      </a:r>
                    </a:p>
                  </a:txBody>
                  <a:tcPr/>
                </a:tc>
                <a:tc>
                  <a:txBody>
                    <a:bodyPr/>
                    <a:lstStyle/>
                    <a:p>
                      <a:r>
                        <a:rPr lang="en-CA"/>
                        <a:t>Approx Ratios</a:t>
                      </a:r>
                      <a:r>
                        <a:rPr lang="en-CA" b="0"/>
                        <a:t>*</a:t>
                      </a:r>
                    </a:p>
                  </a:txBody>
                  <a:tcPr/>
                </a:tc>
                <a:extLst>
                  <a:ext uri="{0D108BD9-81ED-4DB2-BD59-A6C34878D82A}">
                    <a16:rowId xmlns:a16="http://schemas.microsoft.com/office/drawing/2014/main" val="880276233"/>
                  </a:ext>
                </a:extLst>
              </a:tr>
              <a:tr h="370840">
                <a:tc>
                  <a:txBody>
                    <a:bodyPr/>
                    <a:lstStyle/>
                    <a:p>
                      <a:r>
                        <a:rPr lang="en-CA">
                          <a:solidFill>
                            <a:schemeClr val="accent6"/>
                          </a:solidFill>
                        </a:rPr>
                        <a:t>Edison Electric</a:t>
                      </a:r>
                    </a:p>
                  </a:txBody>
                  <a:tcPr/>
                </a:tc>
                <a:tc>
                  <a:txBody>
                    <a:bodyPr/>
                    <a:lstStyle/>
                    <a:p>
                      <a:r>
                        <a:rPr lang="en-CA">
                          <a:solidFill>
                            <a:schemeClr val="accent6"/>
                          </a:solidFill>
                        </a:rPr>
                        <a:t>High</a:t>
                      </a:r>
                    </a:p>
                  </a:txBody>
                  <a:tcPr/>
                </a:tc>
                <a:tc>
                  <a:txBody>
                    <a:bodyPr/>
                    <a:lstStyle/>
                    <a:p>
                      <a:r>
                        <a:rPr lang="en-CA">
                          <a:solidFill>
                            <a:schemeClr val="accent6"/>
                          </a:solidFill>
                        </a:rPr>
                        <a:t>High</a:t>
                      </a:r>
                    </a:p>
                  </a:txBody>
                  <a:tcPr/>
                </a:tc>
                <a:tc>
                  <a:txBody>
                    <a:bodyPr/>
                    <a:lstStyle/>
                    <a:p>
                      <a:r>
                        <a:rPr lang="en-CA">
                          <a:solidFill>
                            <a:schemeClr val="accent6"/>
                          </a:solidFill>
                        </a:rPr>
                        <a:t>Medium</a:t>
                      </a:r>
                    </a:p>
                  </a:txBody>
                  <a:tcPr/>
                </a:tc>
                <a:tc>
                  <a:txBody>
                    <a:bodyPr/>
                    <a:lstStyle/>
                    <a:p>
                      <a:r>
                        <a:rPr lang="en-CA">
                          <a:solidFill>
                            <a:srgbClr val="002060"/>
                          </a:solidFill>
                        </a:rPr>
                        <a:t>2H 1M</a:t>
                      </a:r>
                    </a:p>
                  </a:txBody>
                  <a:tcPr/>
                </a:tc>
                <a:tc>
                  <a:txBody>
                    <a:bodyPr/>
                    <a:lstStyle/>
                    <a:p>
                      <a:pPr algn="ctr"/>
                      <a:r>
                        <a:rPr lang="en-CA">
                          <a:solidFill>
                            <a:schemeClr val="accent6"/>
                          </a:solidFill>
                        </a:rPr>
                        <a:t>1:10</a:t>
                      </a:r>
                    </a:p>
                  </a:txBody>
                  <a:tcPr/>
                </a:tc>
                <a:extLst>
                  <a:ext uri="{0D108BD9-81ED-4DB2-BD59-A6C34878D82A}">
                    <a16:rowId xmlns:a16="http://schemas.microsoft.com/office/drawing/2014/main" val="3049534177"/>
                  </a:ext>
                </a:extLst>
              </a:tr>
              <a:tr h="370840">
                <a:tc>
                  <a:txBody>
                    <a:bodyPr/>
                    <a:lstStyle/>
                    <a:p>
                      <a:r>
                        <a:rPr lang="en-CA">
                          <a:solidFill>
                            <a:schemeClr val="accent6"/>
                          </a:solidFill>
                        </a:rPr>
                        <a:t>IOGP</a:t>
                      </a:r>
                    </a:p>
                  </a:txBody>
                  <a:tcPr/>
                </a:tc>
                <a:tc>
                  <a:txBody>
                    <a:bodyPr/>
                    <a:lstStyle/>
                    <a:p>
                      <a:r>
                        <a:rPr lang="en-CA">
                          <a:solidFill>
                            <a:schemeClr val="accent6"/>
                          </a:solidFill>
                        </a:rPr>
                        <a:t>High</a:t>
                      </a:r>
                    </a:p>
                  </a:txBody>
                  <a:tcPr/>
                </a:tc>
                <a:tc>
                  <a:txBody>
                    <a:bodyPr/>
                    <a:lstStyle/>
                    <a:p>
                      <a:r>
                        <a:rPr lang="en-CA">
                          <a:solidFill>
                            <a:schemeClr val="accent6"/>
                          </a:solidFill>
                        </a:rPr>
                        <a:t>Medium</a:t>
                      </a:r>
                    </a:p>
                  </a:txBody>
                  <a:tcPr/>
                </a:tc>
                <a:tc>
                  <a:txBody>
                    <a:bodyPr/>
                    <a:lstStyle/>
                    <a:p>
                      <a:r>
                        <a:rPr lang="en-CA">
                          <a:solidFill>
                            <a:schemeClr val="accent6"/>
                          </a:solidFill>
                        </a:rPr>
                        <a:t>High</a:t>
                      </a:r>
                    </a:p>
                  </a:txBody>
                  <a:tcPr/>
                </a:tc>
                <a:tc>
                  <a:txBody>
                    <a:bodyPr/>
                    <a:lstStyle/>
                    <a:p>
                      <a:r>
                        <a:rPr lang="en-CA">
                          <a:solidFill>
                            <a:srgbClr val="002060"/>
                          </a:solidFill>
                        </a:rPr>
                        <a:t>2H 1M</a:t>
                      </a:r>
                    </a:p>
                  </a:txBody>
                  <a:tcPr/>
                </a:tc>
                <a:tc>
                  <a:txBody>
                    <a:bodyPr/>
                    <a:lstStyle/>
                    <a:p>
                      <a:pPr algn="ctr"/>
                      <a:r>
                        <a:rPr lang="en-CA">
                          <a:solidFill>
                            <a:schemeClr val="accent6"/>
                          </a:solidFill>
                        </a:rPr>
                        <a:t>1:1</a:t>
                      </a:r>
                    </a:p>
                  </a:txBody>
                  <a:tcPr/>
                </a:tc>
                <a:extLst>
                  <a:ext uri="{0D108BD9-81ED-4DB2-BD59-A6C34878D82A}">
                    <a16:rowId xmlns:a16="http://schemas.microsoft.com/office/drawing/2014/main" val="3733758087"/>
                  </a:ext>
                </a:extLst>
              </a:tr>
              <a:tr h="370840">
                <a:tc>
                  <a:txBody>
                    <a:bodyPr/>
                    <a:lstStyle/>
                    <a:p>
                      <a:r>
                        <a:rPr lang="en-CA">
                          <a:solidFill>
                            <a:schemeClr val="accent6"/>
                          </a:solidFill>
                        </a:rPr>
                        <a:t>Life Model**</a:t>
                      </a:r>
                    </a:p>
                  </a:txBody>
                  <a:tcPr/>
                </a:tc>
                <a:tc>
                  <a:txBody>
                    <a:bodyPr/>
                    <a:lstStyle/>
                    <a:p>
                      <a:r>
                        <a:rPr lang="en-CA">
                          <a:solidFill>
                            <a:schemeClr val="accent6"/>
                          </a:solidFill>
                        </a:rPr>
                        <a:t>High</a:t>
                      </a:r>
                    </a:p>
                  </a:txBody>
                  <a:tcPr/>
                </a:tc>
                <a:tc>
                  <a:txBody>
                    <a:bodyPr/>
                    <a:lstStyle/>
                    <a:p>
                      <a:r>
                        <a:rPr lang="en-CA">
                          <a:solidFill>
                            <a:schemeClr val="accent6"/>
                          </a:solidFill>
                        </a:rPr>
                        <a:t>High</a:t>
                      </a:r>
                    </a:p>
                  </a:txBody>
                  <a:tcPr/>
                </a:tc>
                <a:tc>
                  <a:txBody>
                    <a:bodyPr/>
                    <a:lstStyle/>
                    <a:p>
                      <a:r>
                        <a:rPr lang="en-CA">
                          <a:solidFill>
                            <a:schemeClr val="accent6"/>
                          </a:solidFill>
                        </a:rPr>
                        <a:t>Low</a:t>
                      </a:r>
                    </a:p>
                  </a:txBody>
                  <a:tcPr/>
                </a:tc>
                <a:tc>
                  <a:txBody>
                    <a:bodyPr/>
                    <a:lstStyle/>
                    <a:p>
                      <a:pPr marL="0" algn="l" defTabSz="914400" rtl="0" eaLnBrk="1" latinLnBrk="0" hangingPunct="1"/>
                      <a:r>
                        <a:rPr lang="en-CA" sz="1800" kern="1200">
                          <a:solidFill>
                            <a:srgbClr val="002060"/>
                          </a:solidFill>
                          <a:latin typeface="+mn-lt"/>
                          <a:ea typeface="+mn-ea"/>
                          <a:cs typeface="+mn-cs"/>
                        </a:rPr>
                        <a:t>2H 1L</a:t>
                      </a:r>
                    </a:p>
                  </a:txBody>
                  <a:tcPr/>
                </a:tc>
                <a:tc>
                  <a:txBody>
                    <a:bodyPr/>
                    <a:lstStyle/>
                    <a:p>
                      <a:pPr marL="0" algn="ctr" defTabSz="914400" rtl="0" eaLnBrk="1" latinLnBrk="0" hangingPunct="1"/>
                      <a:r>
                        <a:rPr lang="en-CA" sz="1800" b="0" kern="1200">
                          <a:solidFill>
                            <a:schemeClr val="accent6"/>
                          </a:solidFill>
                          <a:latin typeface="+mn-lt"/>
                          <a:ea typeface="+mn-ea"/>
                          <a:cs typeface="+mn-cs"/>
                        </a:rPr>
                        <a:t>--</a:t>
                      </a:r>
                    </a:p>
                  </a:txBody>
                  <a:tcPr/>
                </a:tc>
                <a:extLst>
                  <a:ext uri="{0D108BD9-81ED-4DB2-BD59-A6C34878D82A}">
                    <a16:rowId xmlns:a16="http://schemas.microsoft.com/office/drawing/2014/main" val="3208696457"/>
                  </a:ext>
                </a:extLst>
              </a:tr>
              <a:tr h="370840">
                <a:tc>
                  <a:txBody>
                    <a:bodyPr/>
                    <a:lstStyle/>
                    <a:p>
                      <a:r>
                        <a:rPr lang="en-CA" b="0">
                          <a:solidFill>
                            <a:schemeClr val="accent6"/>
                          </a:solidFill>
                        </a:rPr>
                        <a:t>ASTM (2026)***</a:t>
                      </a:r>
                    </a:p>
                  </a:txBody>
                  <a:tcPr/>
                </a:tc>
                <a:tc>
                  <a:txBody>
                    <a:bodyPr/>
                    <a:lstStyle/>
                    <a:p>
                      <a:r>
                        <a:rPr lang="en-CA" b="0">
                          <a:solidFill>
                            <a:schemeClr val="accent6"/>
                          </a:solidFill>
                        </a:rPr>
                        <a:t>High</a:t>
                      </a:r>
                    </a:p>
                  </a:txBody>
                  <a:tcPr/>
                </a:tc>
                <a:tc>
                  <a:txBody>
                    <a:bodyPr/>
                    <a:lstStyle/>
                    <a:p>
                      <a:r>
                        <a:rPr lang="en-CA" b="0">
                          <a:solidFill>
                            <a:schemeClr val="accent6"/>
                          </a:solidFill>
                        </a:rPr>
                        <a:t>Medium</a:t>
                      </a:r>
                    </a:p>
                  </a:txBody>
                  <a:tcPr/>
                </a:tc>
                <a:tc>
                  <a:txBody>
                    <a:bodyPr/>
                    <a:lstStyle/>
                    <a:p>
                      <a:r>
                        <a:rPr lang="en-CA" b="0">
                          <a:solidFill>
                            <a:schemeClr val="accent6"/>
                          </a:solidFill>
                        </a:rPr>
                        <a:t>Medium***</a:t>
                      </a:r>
                    </a:p>
                  </a:txBody>
                  <a:tcPr/>
                </a:tc>
                <a:tc>
                  <a:txBody>
                    <a:bodyPr/>
                    <a:lstStyle/>
                    <a:p>
                      <a:r>
                        <a:rPr lang="en-CA" b="0">
                          <a:solidFill>
                            <a:schemeClr val="accent6"/>
                          </a:solidFill>
                        </a:rPr>
                        <a:t>1H 2M</a:t>
                      </a:r>
                    </a:p>
                  </a:txBody>
                  <a:tcPr/>
                </a:tc>
                <a:tc>
                  <a:txBody>
                    <a:bodyPr/>
                    <a:lstStyle/>
                    <a:p>
                      <a:pPr algn="ctr"/>
                      <a:r>
                        <a:rPr lang="en-CA" b="0">
                          <a:solidFill>
                            <a:schemeClr val="accent6"/>
                          </a:solidFill>
                        </a:rPr>
                        <a:t>--</a:t>
                      </a:r>
                    </a:p>
                  </a:txBody>
                  <a:tcPr/>
                </a:tc>
                <a:extLst>
                  <a:ext uri="{0D108BD9-81ED-4DB2-BD59-A6C34878D82A}">
                    <a16:rowId xmlns:a16="http://schemas.microsoft.com/office/drawing/2014/main" val="1443756489"/>
                  </a:ext>
                </a:extLst>
              </a:tr>
              <a:tr h="370840">
                <a:tc>
                  <a:txBody>
                    <a:bodyPr/>
                    <a:lstStyle/>
                    <a:p>
                      <a:r>
                        <a:rPr lang="en-CA">
                          <a:solidFill>
                            <a:schemeClr val="accent6"/>
                          </a:solidFill>
                        </a:rPr>
                        <a:t>Hurt Model</a:t>
                      </a:r>
                    </a:p>
                  </a:txBody>
                  <a:tcPr/>
                </a:tc>
                <a:tc>
                  <a:txBody>
                    <a:bodyPr/>
                    <a:lstStyle/>
                    <a:p>
                      <a:r>
                        <a:rPr lang="en-CA">
                          <a:solidFill>
                            <a:schemeClr val="accent6"/>
                          </a:solidFill>
                        </a:rPr>
                        <a:t>High</a:t>
                      </a:r>
                    </a:p>
                  </a:txBody>
                  <a:tcPr/>
                </a:tc>
                <a:tc>
                  <a:txBody>
                    <a:bodyPr/>
                    <a:lstStyle/>
                    <a:p>
                      <a:r>
                        <a:rPr lang="en-CA">
                          <a:solidFill>
                            <a:schemeClr val="accent6"/>
                          </a:solidFill>
                        </a:rPr>
                        <a:t>Medium</a:t>
                      </a:r>
                    </a:p>
                  </a:txBody>
                  <a:tcPr/>
                </a:tc>
                <a:tc>
                  <a:txBody>
                    <a:bodyPr/>
                    <a:lstStyle/>
                    <a:p>
                      <a:r>
                        <a:rPr lang="en-CA">
                          <a:solidFill>
                            <a:schemeClr val="accent6"/>
                          </a:solidFill>
                        </a:rPr>
                        <a:t>Low</a:t>
                      </a:r>
                    </a:p>
                  </a:txBody>
                  <a:tcPr/>
                </a:tc>
                <a:tc>
                  <a:txBody>
                    <a:bodyPr/>
                    <a:lstStyle/>
                    <a:p>
                      <a:r>
                        <a:rPr lang="en-CA">
                          <a:solidFill>
                            <a:schemeClr val="accent6"/>
                          </a:solidFill>
                        </a:rPr>
                        <a:t>1H 1M 1L</a:t>
                      </a:r>
                    </a:p>
                  </a:txBody>
                  <a:tcPr/>
                </a:tc>
                <a:tc>
                  <a:txBody>
                    <a:bodyPr/>
                    <a:lstStyle/>
                    <a:p>
                      <a:pPr algn="ctr"/>
                      <a:r>
                        <a:rPr lang="en-CA" b="0">
                          <a:solidFill>
                            <a:schemeClr val="accent6"/>
                          </a:solidFill>
                        </a:rPr>
                        <a:t>--</a:t>
                      </a:r>
                    </a:p>
                  </a:txBody>
                  <a:tcPr/>
                </a:tc>
                <a:extLst>
                  <a:ext uri="{0D108BD9-81ED-4DB2-BD59-A6C34878D82A}">
                    <a16:rowId xmlns:a16="http://schemas.microsoft.com/office/drawing/2014/main" val="1420037095"/>
                  </a:ext>
                </a:extLst>
              </a:tr>
              <a:tr h="370840">
                <a:tc>
                  <a:txBody>
                    <a:bodyPr/>
                    <a:lstStyle/>
                    <a:p>
                      <a:r>
                        <a:rPr lang="en-CA">
                          <a:solidFill>
                            <a:schemeClr val="accent6"/>
                          </a:solidFill>
                        </a:rPr>
                        <a:t>TRIF</a:t>
                      </a:r>
                    </a:p>
                  </a:txBody>
                  <a:tcPr/>
                </a:tc>
                <a:tc>
                  <a:txBody>
                    <a:bodyPr/>
                    <a:lstStyle/>
                    <a:p>
                      <a:r>
                        <a:rPr lang="en-CA">
                          <a:solidFill>
                            <a:schemeClr val="accent6"/>
                          </a:solidFill>
                        </a:rPr>
                        <a:t>Low</a:t>
                      </a:r>
                    </a:p>
                  </a:txBody>
                  <a:tcPr/>
                </a:tc>
                <a:tc>
                  <a:txBody>
                    <a:bodyPr/>
                    <a:lstStyle/>
                    <a:p>
                      <a:r>
                        <a:rPr lang="en-CA">
                          <a:solidFill>
                            <a:schemeClr val="accent6"/>
                          </a:solidFill>
                        </a:rPr>
                        <a:t>High</a:t>
                      </a:r>
                    </a:p>
                  </a:txBody>
                  <a:tcPr/>
                </a:tc>
                <a:tc>
                  <a:txBody>
                    <a:bodyPr/>
                    <a:lstStyle/>
                    <a:p>
                      <a:r>
                        <a:rPr lang="en-CA">
                          <a:solidFill>
                            <a:schemeClr val="accent6"/>
                          </a:solidFill>
                        </a:rPr>
                        <a:t>High</a:t>
                      </a:r>
                    </a:p>
                  </a:txBody>
                  <a:tcPr/>
                </a:tc>
                <a:tc>
                  <a:txBody>
                    <a:bodyPr/>
                    <a:lstStyle/>
                    <a:p>
                      <a:r>
                        <a:rPr lang="en-CA">
                          <a:solidFill>
                            <a:schemeClr val="accent6"/>
                          </a:solidFill>
                        </a:rPr>
                        <a:t>2H 1L</a:t>
                      </a:r>
                    </a:p>
                  </a:txBody>
                  <a:tcPr/>
                </a:tc>
                <a:tc>
                  <a:txBody>
                    <a:bodyPr/>
                    <a:lstStyle/>
                    <a:p>
                      <a:pPr algn="ctr"/>
                      <a:r>
                        <a:rPr lang="en-CA" b="0">
                          <a:solidFill>
                            <a:schemeClr val="accent6"/>
                          </a:solidFill>
                        </a:rPr>
                        <a:t>--</a:t>
                      </a:r>
                    </a:p>
                  </a:txBody>
                  <a:tcPr/>
                </a:tc>
                <a:extLst>
                  <a:ext uri="{0D108BD9-81ED-4DB2-BD59-A6C34878D82A}">
                    <a16:rowId xmlns:a16="http://schemas.microsoft.com/office/drawing/2014/main" val="538388079"/>
                  </a:ext>
                </a:extLst>
              </a:tr>
              <a:tr h="370840">
                <a:tc>
                  <a:txBody>
                    <a:bodyPr/>
                    <a:lstStyle/>
                    <a:p>
                      <a:r>
                        <a:rPr lang="en-CA">
                          <a:solidFill>
                            <a:schemeClr val="accent6"/>
                          </a:solidFill>
                        </a:rPr>
                        <a:t>50+ Days</a:t>
                      </a:r>
                    </a:p>
                  </a:txBody>
                  <a:tcPr/>
                </a:tc>
                <a:tc>
                  <a:txBody>
                    <a:bodyPr/>
                    <a:lstStyle/>
                    <a:p>
                      <a:r>
                        <a:rPr lang="en-CA">
                          <a:solidFill>
                            <a:schemeClr val="accent6"/>
                          </a:solidFill>
                        </a:rPr>
                        <a:t>Medium</a:t>
                      </a:r>
                    </a:p>
                  </a:txBody>
                  <a:tcPr/>
                </a:tc>
                <a:tc>
                  <a:txBody>
                    <a:bodyPr/>
                    <a:lstStyle/>
                    <a:p>
                      <a:r>
                        <a:rPr lang="en-CA">
                          <a:solidFill>
                            <a:schemeClr val="accent6"/>
                          </a:solidFill>
                        </a:rPr>
                        <a:t>High</a:t>
                      </a:r>
                    </a:p>
                  </a:txBody>
                  <a:tcPr/>
                </a:tc>
                <a:tc>
                  <a:txBody>
                    <a:bodyPr/>
                    <a:lstStyle/>
                    <a:p>
                      <a:r>
                        <a:rPr lang="en-CA">
                          <a:solidFill>
                            <a:schemeClr val="accent6"/>
                          </a:solidFill>
                        </a:rPr>
                        <a:t>Medium</a:t>
                      </a:r>
                    </a:p>
                  </a:txBody>
                  <a:tcPr/>
                </a:tc>
                <a:tc>
                  <a:txBody>
                    <a:bodyPr/>
                    <a:lstStyle/>
                    <a:p>
                      <a:r>
                        <a:rPr lang="en-CA">
                          <a:solidFill>
                            <a:schemeClr val="accent6"/>
                          </a:solidFill>
                        </a:rPr>
                        <a:t>1H 2M</a:t>
                      </a:r>
                    </a:p>
                  </a:txBody>
                  <a:tcPr/>
                </a:tc>
                <a:tc>
                  <a:txBody>
                    <a:bodyPr/>
                    <a:lstStyle/>
                    <a:p>
                      <a:pPr algn="ctr"/>
                      <a:r>
                        <a:rPr lang="en-CA">
                          <a:solidFill>
                            <a:schemeClr val="accent6"/>
                          </a:solidFill>
                        </a:rPr>
                        <a:t>1:20</a:t>
                      </a:r>
                    </a:p>
                  </a:txBody>
                  <a:tcPr/>
                </a:tc>
                <a:extLst>
                  <a:ext uri="{0D108BD9-81ED-4DB2-BD59-A6C34878D82A}">
                    <a16:rowId xmlns:a16="http://schemas.microsoft.com/office/drawing/2014/main" val="4010874051"/>
                  </a:ext>
                </a:extLst>
              </a:tr>
              <a:tr h="370840">
                <a:tc>
                  <a:txBody>
                    <a:bodyPr/>
                    <a:lstStyle/>
                    <a:p>
                      <a:r>
                        <a:rPr lang="en-CA">
                          <a:solidFill>
                            <a:schemeClr val="accent6"/>
                          </a:solidFill>
                        </a:rPr>
                        <a:t>50+ D High E</a:t>
                      </a:r>
                    </a:p>
                  </a:txBody>
                  <a:tcPr/>
                </a:tc>
                <a:tc>
                  <a:txBody>
                    <a:bodyPr/>
                    <a:lstStyle/>
                    <a:p>
                      <a:r>
                        <a:rPr lang="en-CA">
                          <a:solidFill>
                            <a:schemeClr val="accent6"/>
                          </a:solidFill>
                        </a:rPr>
                        <a:t>Medium</a:t>
                      </a:r>
                    </a:p>
                  </a:txBody>
                  <a:tcPr/>
                </a:tc>
                <a:tc>
                  <a:txBody>
                    <a:bodyPr/>
                    <a:lstStyle/>
                    <a:p>
                      <a:r>
                        <a:rPr lang="en-CA">
                          <a:solidFill>
                            <a:schemeClr val="accent6"/>
                          </a:solidFill>
                        </a:rPr>
                        <a:t>High</a:t>
                      </a:r>
                    </a:p>
                  </a:txBody>
                  <a:tcPr/>
                </a:tc>
                <a:tc>
                  <a:txBody>
                    <a:bodyPr/>
                    <a:lstStyle/>
                    <a:p>
                      <a:r>
                        <a:rPr lang="en-CA">
                          <a:solidFill>
                            <a:schemeClr val="accent6"/>
                          </a:solidFill>
                        </a:rPr>
                        <a:t>Low</a:t>
                      </a:r>
                    </a:p>
                  </a:txBody>
                  <a:tcPr/>
                </a:tc>
                <a:tc>
                  <a:txBody>
                    <a:bodyPr/>
                    <a:lstStyle/>
                    <a:p>
                      <a:r>
                        <a:rPr lang="en-CA">
                          <a:solidFill>
                            <a:schemeClr val="accent6"/>
                          </a:solidFill>
                        </a:rPr>
                        <a:t>1H 1M 1L</a:t>
                      </a:r>
                    </a:p>
                  </a:txBody>
                  <a:tcPr/>
                </a:tc>
                <a:tc>
                  <a:txBody>
                    <a:bodyPr/>
                    <a:lstStyle/>
                    <a:p>
                      <a:pPr algn="ctr"/>
                      <a:r>
                        <a:rPr lang="en-CA">
                          <a:solidFill>
                            <a:schemeClr val="accent6"/>
                          </a:solidFill>
                        </a:rPr>
                        <a:t>1:10</a:t>
                      </a:r>
                    </a:p>
                  </a:txBody>
                  <a:tcPr/>
                </a:tc>
                <a:extLst>
                  <a:ext uri="{0D108BD9-81ED-4DB2-BD59-A6C34878D82A}">
                    <a16:rowId xmlns:a16="http://schemas.microsoft.com/office/drawing/2014/main" val="156490531"/>
                  </a:ext>
                </a:extLst>
              </a:tr>
            </a:tbl>
          </a:graphicData>
        </a:graphic>
      </p:graphicFrame>
      <p:sp>
        <p:nvSpPr>
          <p:cNvPr id="21" name="Rectangle 20">
            <a:extLst>
              <a:ext uri="{FF2B5EF4-FFF2-40B4-BE49-F238E27FC236}">
                <a16:creationId xmlns:a16="http://schemas.microsoft.com/office/drawing/2014/main" id="{D7DACB9E-7EE4-75F9-B921-B16CCE56D546}"/>
              </a:ext>
            </a:extLst>
          </p:cNvPr>
          <p:cNvSpPr/>
          <p:nvPr/>
        </p:nvSpPr>
        <p:spPr>
          <a:xfrm>
            <a:off x="473836" y="2384575"/>
            <a:ext cx="7709442" cy="1117723"/>
          </a:xfrm>
          <a:prstGeom prst="rect">
            <a:avLst/>
          </a:prstGeom>
          <a:noFill/>
          <a:ln w="4762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ectangle 21">
            <a:extLst>
              <a:ext uri="{FF2B5EF4-FFF2-40B4-BE49-F238E27FC236}">
                <a16:creationId xmlns:a16="http://schemas.microsoft.com/office/drawing/2014/main" id="{86456DA9-2E54-DD36-5DED-FB18F8B7996D}"/>
              </a:ext>
            </a:extLst>
          </p:cNvPr>
          <p:cNvSpPr/>
          <p:nvPr/>
        </p:nvSpPr>
        <p:spPr>
          <a:xfrm>
            <a:off x="473836" y="4237330"/>
            <a:ext cx="7709442" cy="381791"/>
          </a:xfrm>
          <a:prstGeom prst="rect">
            <a:avLst/>
          </a:prstGeom>
          <a:noFill/>
          <a:ln w="476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TextBox 22">
            <a:extLst>
              <a:ext uri="{FF2B5EF4-FFF2-40B4-BE49-F238E27FC236}">
                <a16:creationId xmlns:a16="http://schemas.microsoft.com/office/drawing/2014/main" id="{BFDA3C98-B737-A4A1-7903-BBDD4383FF0A}"/>
              </a:ext>
            </a:extLst>
          </p:cNvPr>
          <p:cNvSpPr txBox="1"/>
          <p:nvPr/>
        </p:nvSpPr>
        <p:spPr>
          <a:xfrm>
            <a:off x="1769441" y="6178629"/>
            <a:ext cx="9831703" cy="307777"/>
          </a:xfrm>
          <a:prstGeom prst="rect">
            <a:avLst/>
          </a:prstGeom>
          <a:noFill/>
        </p:spPr>
        <p:txBody>
          <a:bodyPr wrap="square" rtlCol="0">
            <a:spAutoFit/>
          </a:bodyPr>
          <a:lstStyle/>
          <a:p>
            <a:r>
              <a:rPr lang="en-CA" sz="1400">
                <a:solidFill>
                  <a:srgbClr val="000000"/>
                </a:solidFill>
              </a:rPr>
              <a:t>*** ASTM Standard access is significantly restricted and complex</a:t>
            </a:r>
          </a:p>
        </p:txBody>
      </p:sp>
      <p:sp>
        <p:nvSpPr>
          <p:cNvPr id="24" name="TextBox 23">
            <a:extLst>
              <a:ext uri="{FF2B5EF4-FFF2-40B4-BE49-F238E27FC236}">
                <a16:creationId xmlns:a16="http://schemas.microsoft.com/office/drawing/2014/main" id="{3226D8A8-D48C-9BFF-4068-87E81834269E}"/>
              </a:ext>
            </a:extLst>
          </p:cNvPr>
          <p:cNvSpPr txBox="1"/>
          <p:nvPr/>
        </p:nvSpPr>
        <p:spPr>
          <a:xfrm>
            <a:off x="1769441" y="5949797"/>
            <a:ext cx="9831703" cy="307777"/>
          </a:xfrm>
          <a:prstGeom prst="rect">
            <a:avLst/>
          </a:prstGeom>
          <a:noFill/>
        </p:spPr>
        <p:txBody>
          <a:bodyPr wrap="square" rtlCol="0">
            <a:spAutoFit/>
          </a:bodyPr>
          <a:lstStyle/>
          <a:p>
            <a:r>
              <a:rPr lang="en-CA" sz="1400">
                <a:solidFill>
                  <a:srgbClr val="000000"/>
                </a:solidFill>
              </a:rPr>
              <a:t>** CAOEC Incident Statistics Program aligns with the Life Model</a:t>
            </a:r>
          </a:p>
        </p:txBody>
      </p:sp>
      <p:sp>
        <p:nvSpPr>
          <p:cNvPr id="3" name="TextBox 2">
            <a:extLst>
              <a:ext uri="{FF2B5EF4-FFF2-40B4-BE49-F238E27FC236}">
                <a16:creationId xmlns:a16="http://schemas.microsoft.com/office/drawing/2014/main" id="{C08E513F-E714-8EFE-94A4-211B350D070D}"/>
              </a:ext>
            </a:extLst>
          </p:cNvPr>
          <p:cNvSpPr txBox="1"/>
          <p:nvPr/>
        </p:nvSpPr>
        <p:spPr>
          <a:xfrm>
            <a:off x="1769440" y="5720965"/>
            <a:ext cx="9831703" cy="307777"/>
          </a:xfrm>
          <a:prstGeom prst="rect">
            <a:avLst/>
          </a:prstGeom>
          <a:noFill/>
        </p:spPr>
        <p:txBody>
          <a:bodyPr wrap="square" rtlCol="0">
            <a:spAutoFit/>
          </a:bodyPr>
          <a:lstStyle/>
          <a:p>
            <a:r>
              <a:rPr lang="en-CA" sz="1400">
                <a:solidFill>
                  <a:srgbClr val="000000"/>
                </a:solidFill>
              </a:rPr>
              <a:t>* Fatality to Serious Injury or Permanent Impairment Ratio</a:t>
            </a:r>
          </a:p>
        </p:txBody>
      </p:sp>
      <p:sp>
        <p:nvSpPr>
          <p:cNvPr id="4" name="TextBox 3">
            <a:extLst>
              <a:ext uri="{FF2B5EF4-FFF2-40B4-BE49-F238E27FC236}">
                <a16:creationId xmlns:a16="http://schemas.microsoft.com/office/drawing/2014/main" id="{FC7DFE38-9F69-B0A8-977E-50A5ECD8E7AD}"/>
              </a:ext>
            </a:extLst>
          </p:cNvPr>
          <p:cNvSpPr txBox="1"/>
          <p:nvPr/>
        </p:nvSpPr>
        <p:spPr>
          <a:xfrm>
            <a:off x="10778490" y="6115050"/>
            <a:ext cx="1017270" cy="365760"/>
          </a:xfrm>
          <a:prstGeom prst="rect">
            <a:avLst/>
          </a:prstGeom>
          <a:noFill/>
        </p:spPr>
        <p:txBody>
          <a:bodyPr wrap="square" rtlCol="0">
            <a:spAutoFit/>
          </a:bodyPr>
          <a:lstStyle/>
          <a:p>
            <a:pPr algn="r"/>
            <a:fld id="{8587B0EE-49B5-447C-8728-D658ECDE7F56}" type="slidenum">
              <a:rPr lang="en-CA" smtClean="0">
                <a:solidFill>
                  <a:srgbClr val="000000"/>
                </a:solidFill>
              </a:rPr>
              <a:pPr algn="r"/>
              <a:t>17</a:t>
            </a:fld>
            <a:r>
              <a:rPr lang="en-CA">
                <a:solidFill>
                  <a:srgbClr val="000000"/>
                </a:solidFill>
              </a:rPr>
              <a:t> </a:t>
            </a:r>
          </a:p>
        </p:txBody>
      </p:sp>
    </p:spTree>
    <p:extLst>
      <p:ext uri="{BB962C8B-B14F-4D97-AF65-F5344CB8AC3E}">
        <p14:creationId xmlns:p14="http://schemas.microsoft.com/office/powerpoint/2010/main" val="2405528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93D2D7-30F2-0D93-582F-7136B73E1846}"/>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7C3AFDFD-C0AB-C602-A487-3F258F3E1D28}"/>
              </a:ext>
            </a:extLst>
          </p:cNvPr>
          <p:cNvGrpSpPr/>
          <p:nvPr/>
        </p:nvGrpSpPr>
        <p:grpSpPr>
          <a:xfrm>
            <a:off x="-1" y="0"/>
            <a:ext cx="6648451" cy="876300"/>
            <a:chOff x="959730" y="0"/>
            <a:chExt cx="3561470" cy="1028700"/>
          </a:xfrm>
          <a:solidFill>
            <a:srgbClr val="005D9C"/>
          </a:solidFill>
        </p:grpSpPr>
        <p:sp>
          <p:nvSpPr>
            <p:cNvPr id="15" name="Rectangle 14">
              <a:extLst>
                <a:ext uri="{FF2B5EF4-FFF2-40B4-BE49-F238E27FC236}">
                  <a16:creationId xmlns:a16="http://schemas.microsoft.com/office/drawing/2014/main" id="{48D91A3F-F558-5098-A4DA-D5A016F82402}"/>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4">
              <a:extLst>
                <a:ext uri="{FF2B5EF4-FFF2-40B4-BE49-F238E27FC236}">
                  <a16:creationId xmlns:a16="http://schemas.microsoft.com/office/drawing/2014/main" id="{4DFF24BD-ADED-65A7-0D4B-4B326167C6EF}"/>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67B4761-DA1A-8851-2EFC-2634B173CB76}"/>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a:extLst>
              <a:ext uri="{FF2B5EF4-FFF2-40B4-BE49-F238E27FC236}">
                <a16:creationId xmlns:a16="http://schemas.microsoft.com/office/drawing/2014/main" id="{7800DDE8-2F2C-ED8E-9703-8E3CDCB6A030}"/>
              </a:ext>
            </a:extLst>
          </p:cNvPr>
          <p:cNvSpPr txBox="1"/>
          <p:nvPr/>
        </p:nvSpPr>
        <p:spPr>
          <a:xfrm>
            <a:off x="308438" y="165808"/>
            <a:ext cx="10980555" cy="461665"/>
          </a:xfrm>
          <a:prstGeom prst="rect">
            <a:avLst/>
          </a:prstGeom>
          <a:noFill/>
          <a:ln>
            <a:noFill/>
          </a:ln>
        </p:spPr>
        <p:txBody>
          <a:bodyPr wrap="square" rtlCol="0">
            <a:spAutoFit/>
          </a:bodyPr>
          <a:lstStyle/>
          <a:p>
            <a:r>
              <a:rPr lang="en-CA" sz="2400" b="1">
                <a:solidFill>
                  <a:schemeClr val="bg1"/>
                </a:solidFill>
                <a:latin typeface="Verdana" panose="020B0604030504040204" pitchFamily="34" charset="0"/>
                <a:ea typeface="Verdana" panose="020B0604030504040204" pitchFamily="34" charset="0"/>
              </a:rPr>
              <a:t>SIF Definition Models</a:t>
            </a:r>
            <a:endParaRPr lang="en-CA" sz="2400" b="1">
              <a:solidFill>
                <a:schemeClr val="accent2"/>
              </a:solidFill>
              <a:latin typeface="Verdana" panose="020B0604030504040204" pitchFamily="34" charset="0"/>
              <a:ea typeface="Verdana" panose="020B0604030504040204" pitchFamily="34" charset="0"/>
            </a:endParaRPr>
          </a:p>
        </p:txBody>
      </p:sp>
      <p:sp>
        <p:nvSpPr>
          <p:cNvPr id="6" name="TextBox 5">
            <a:extLst>
              <a:ext uri="{FF2B5EF4-FFF2-40B4-BE49-F238E27FC236}">
                <a16:creationId xmlns:a16="http://schemas.microsoft.com/office/drawing/2014/main" id="{20BB2A3C-7D7D-5D61-1DFB-6D66C4818B70}"/>
              </a:ext>
            </a:extLst>
          </p:cNvPr>
          <p:cNvSpPr txBox="1"/>
          <p:nvPr/>
        </p:nvSpPr>
        <p:spPr>
          <a:xfrm>
            <a:off x="339863" y="1266798"/>
            <a:ext cx="10797923" cy="461665"/>
          </a:xfrm>
          <a:prstGeom prst="rect">
            <a:avLst/>
          </a:prstGeom>
          <a:noFill/>
        </p:spPr>
        <p:txBody>
          <a:bodyPr wrap="square">
            <a:spAutoFit/>
          </a:bodyPr>
          <a:lstStyle/>
          <a:p>
            <a:r>
              <a:rPr lang="en-US" sz="2400">
                <a:solidFill>
                  <a:srgbClr val="005D9C"/>
                </a:solidFill>
                <a:latin typeface="Verdana" panose="020B0604030504040204" pitchFamily="34" charset="0"/>
                <a:ea typeface="Verdana" panose="020B0604030504040204" pitchFamily="34" charset="0"/>
              </a:rPr>
              <a:t>What is a serious injury and fatality (SIF)? </a:t>
            </a:r>
            <a:endParaRPr lang="en-CA" sz="2400">
              <a:solidFill>
                <a:srgbClr val="005D9C"/>
              </a:solidFill>
              <a:latin typeface="Verdana" panose="020B0604030504040204" pitchFamily="34" charset="0"/>
              <a:ea typeface="Verdana" panose="020B0604030504040204" pitchFamily="34" charset="0"/>
            </a:endParaRPr>
          </a:p>
        </p:txBody>
      </p:sp>
      <p:sp>
        <p:nvSpPr>
          <p:cNvPr id="3" name="TextBox 2">
            <a:extLst>
              <a:ext uri="{FF2B5EF4-FFF2-40B4-BE49-F238E27FC236}">
                <a16:creationId xmlns:a16="http://schemas.microsoft.com/office/drawing/2014/main" id="{8BDBAF37-E2DF-8D07-A2AE-5B3C6D1E9D63}"/>
              </a:ext>
            </a:extLst>
          </p:cNvPr>
          <p:cNvSpPr txBox="1"/>
          <p:nvPr/>
        </p:nvSpPr>
        <p:spPr>
          <a:xfrm>
            <a:off x="10778490" y="6115050"/>
            <a:ext cx="1017270" cy="365760"/>
          </a:xfrm>
          <a:prstGeom prst="rect">
            <a:avLst/>
          </a:prstGeom>
          <a:noFill/>
        </p:spPr>
        <p:txBody>
          <a:bodyPr wrap="square" rtlCol="0">
            <a:spAutoFit/>
          </a:bodyPr>
          <a:lstStyle/>
          <a:p>
            <a:pPr algn="r"/>
            <a:fld id="{8587B0EE-49B5-447C-8728-D658ECDE7F56}" type="slidenum">
              <a:rPr lang="en-CA" smtClean="0">
                <a:solidFill>
                  <a:srgbClr val="000000"/>
                </a:solidFill>
              </a:rPr>
              <a:pPr algn="r"/>
              <a:t>18</a:t>
            </a:fld>
            <a:r>
              <a:rPr lang="en-CA">
                <a:solidFill>
                  <a:srgbClr val="000000"/>
                </a:solidFill>
              </a:rPr>
              <a:t> </a:t>
            </a:r>
          </a:p>
        </p:txBody>
      </p:sp>
      <p:sp>
        <p:nvSpPr>
          <p:cNvPr id="12" name="TextBox 11">
            <a:extLst>
              <a:ext uri="{FF2B5EF4-FFF2-40B4-BE49-F238E27FC236}">
                <a16:creationId xmlns:a16="http://schemas.microsoft.com/office/drawing/2014/main" id="{75687448-4DB9-821D-1760-2DA09E2F0678}"/>
              </a:ext>
            </a:extLst>
          </p:cNvPr>
          <p:cNvSpPr txBox="1"/>
          <p:nvPr/>
        </p:nvSpPr>
        <p:spPr>
          <a:xfrm>
            <a:off x="440479" y="2087006"/>
            <a:ext cx="1527464" cy="369332"/>
          </a:xfrm>
          <a:prstGeom prst="rect">
            <a:avLst/>
          </a:prstGeom>
          <a:noFill/>
        </p:spPr>
        <p:txBody>
          <a:bodyPr wrap="square" rtlCol="0">
            <a:spAutoFit/>
          </a:bodyPr>
          <a:lstStyle/>
          <a:p>
            <a:r>
              <a:rPr lang="en-CA" u="sng">
                <a:solidFill>
                  <a:srgbClr val="000000"/>
                </a:solidFill>
              </a:rPr>
              <a:t>SIF Models</a:t>
            </a:r>
          </a:p>
        </p:txBody>
      </p:sp>
      <p:sp>
        <p:nvSpPr>
          <p:cNvPr id="27" name="TextBox 26">
            <a:extLst>
              <a:ext uri="{FF2B5EF4-FFF2-40B4-BE49-F238E27FC236}">
                <a16:creationId xmlns:a16="http://schemas.microsoft.com/office/drawing/2014/main" id="{8FB9BEE8-6640-1C2F-9DA9-2013B75EB964}"/>
              </a:ext>
            </a:extLst>
          </p:cNvPr>
          <p:cNvSpPr txBox="1"/>
          <p:nvPr/>
        </p:nvSpPr>
        <p:spPr>
          <a:xfrm>
            <a:off x="8725791" y="1800083"/>
            <a:ext cx="1178227" cy="646331"/>
          </a:xfrm>
          <a:prstGeom prst="rect">
            <a:avLst/>
          </a:prstGeom>
          <a:noFill/>
        </p:spPr>
        <p:txBody>
          <a:bodyPr wrap="square" rtlCol="0">
            <a:spAutoFit/>
          </a:bodyPr>
          <a:lstStyle/>
          <a:p>
            <a:r>
              <a:rPr lang="en-CA" u="sng">
                <a:solidFill>
                  <a:srgbClr val="000000"/>
                </a:solidFill>
              </a:rPr>
              <a:t>Approx Criteria #</a:t>
            </a:r>
          </a:p>
        </p:txBody>
      </p:sp>
      <p:sp>
        <p:nvSpPr>
          <p:cNvPr id="28" name="TextBox 27">
            <a:extLst>
              <a:ext uri="{FF2B5EF4-FFF2-40B4-BE49-F238E27FC236}">
                <a16:creationId xmlns:a16="http://schemas.microsoft.com/office/drawing/2014/main" id="{4775E977-6415-246B-DA97-9AE8497034F3}"/>
              </a:ext>
            </a:extLst>
          </p:cNvPr>
          <p:cNvSpPr txBox="1"/>
          <p:nvPr/>
        </p:nvSpPr>
        <p:spPr>
          <a:xfrm>
            <a:off x="10052700" y="2075827"/>
            <a:ext cx="1743060" cy="369332"/>
          </a:xfrm>
          <a:prstGeom prst="rect">
            <a:avLst/>
          </a:prstGeom>
          <a:noFill/>
        </p:spPr>
        <p:txBody>
          <a:bodyPr wrap="square" rtlCol="0">
            <a:spAutoFit/>
          </a:bodyPr>
          <a:lstStyle/>
          <a:p>
            <a:r>
              <a:rPr lang="en-CA" u="sng">
                <a:solidFill>
                  <a:srgbClr val="000000"/>
                </a:solidFill>
              </a:rPr>
              <a:t>Unique Aspects</a:t>
            </a:r>
          </a:p>
        </p:txBody>
      </p:sp>
      <p:grpSp>
        <p:nvGrpSpPr>
          <p:cNvPr id="44" name="Group 43">
            <a:extLst>
              <a:ext uri="{FF2B5EF4-FFF2-40B4-BE49-F238E27FC236}">
                <a16:creationId xmlns:a16="http://schemas.microsoft.com/office/drawing/2014/main" id="{171ACC03-8676-7B8D-0FF4-99ED6182002D}"/>
              </a:ext>
            </a:extLst>
          </p:cNvPr>
          <p:cNvGrpSpPr/>
          <p:nvPr/>
        </p:nvGrpSpPr>
        <p:grpSpPr>
          <a:xfrm>
            <a:off x="453584" y="2392177"/>
            <a:ext cx="11742265" cy="646331"/>
            <a:chOff x="453584" y="2636812"/>
            <a:chExt cx="11742265" cy="646331"/>
          </a:xfrm>
        </p:grpSpPr>
        <p:sp>
          <p:nvSpPr>
            <p:cNvPr id="8" name="TextBox 7">
              <a:extLst>
                <a:ext uri="{FF2B5EF4-FFF2-40B4-BE49-F238E27FC236}">
                  <a16:creationId xmlns:a16="http://schemas.microsoft.com/office/drawing/2014/main" id="{450390A7-D246-6FA8-B1CF-60B2BC5D8958}"/>
                </a:ext>
              </a:extLst>
            </p:cNvPr>
            <p:cNvSpPr txBox="1"/>
            <p:nvPr/>
          </p:nvSpPr>
          <p:spPr>
            <a:xfrm>
              <a:off x="6326260" y="2636812"/>
              <a:ext cx="1969068" cy="646331"/>
            </a:xfrm>
            <a:prstGeom prst="rect">
              <a:avLst/>
            </a:prstGeom>
            <a:noFill/>
            <a:ln>
              <a:solidFill>
                <a:schemeClr val="accent1"/>
              </a:solidFill>
            </a:ln>
          </p:spPr>
          <p:txBody>
            <a:bodyPr wrap="square" rtlCol="0">
              <a:spAutoFit/>
            </a:bodyPr>
            <a:lstStyle>
              <a:defPPr>
                <a:defRPr lang="en-US"/>
              </a:defPPr>
              <a:lvl1pPr algn="ctr">
                <a:defRPr>
                  <a:solidFill>
                    <a:srgbClr val="000000"/>
                  </a:solidFill>
                </a:defRPr>
              </a:lvl1pPr>
            </a:lstStyle>
            <a:p>
              <a:r>
                <a:rPr lang="en-CA"/>
                <a:t>Life Ending (Fatalities)</a:t>
              </a:r>
            </a:p>
          </p:txBody>
        </p:sp>
        <p:sp>
          <p:nvSpPr>
            <p:cNvPr id="9" name="TextBox 8">
              <a:extLst>
                <a:ext uri="{FF2B5EF4-FFF2-40B4-BE49-F238E27FC236}">
                  <a16:creationId xmlns:a16="http://schemas.microsoft.com/office/drawing/2014/main" id="{830753D6-4FC8-56CE-79E9-F11A0305E7DD}"/>
                </a:ext>
              </a:extLst>
            </p:cNvPr>
            <p:cNvSpPr txBox="1"/>
            <p:nvPr/>
          </p:nvSpPr>
          <p:spPr>
            <a:xfrm>
              <a:off x="4400534" y="2636812"/>
              <a:ext cx="1563150" cy="646331"/>
            </a:xfrm>
            <a:prstGeom prst="rect">
              <a:avLst/>
            </a:prstGeom>
            <a:noFill/>
            <a:ln>
              <a:solidFill>
                <a:schemeClr val="accent1"/>
              </a:solidFill>
            </a:ln>
          </p:spPr>
          <p:txBody>
            <a:bodyPr wrap="square" rtlCol="0">
              <a:spAutoFit/>
            </a:bodyPr>
            <a:lstStyle>
              <a:defPPr>
                <a:defRPr lang="en-US"/>
              </a:defPPr>
              <a:lvl1pPr algn="ctr">
                <a:defRPr>
                  <a:solidFill>
                    <a:srgbClr val="000000"/>
                  </a:solidFill>
                </a:defRPr>
              </a:lvl1pPr>
            </a:lstStyle>
            <a:p>
              <a:r>
                <a:rPr lang="en-CA"/>
                <a:t>Life Altering Injuries</a:t>
              </a:r>
            </a:p>
          </p:txBody>
        </p:sp>
        <p:sp>
          <p:nvSpPr>
            <p:cNvPr id="11" name="TextBox 10">
              <a:extLst>
                <a:ext uri="{FF2B5EF4-FFF2-40B4-BE49-F238E27FC236}">
                  <a16:creationId xmlns:a16="http://schemas.microsoft.com/office/drawing/2014/main" id="{BE470B00-8826-4B82-2C1F-EA72480B66D0}"/>
                </a:ext>
              </a:extLst>
            </p:cNvPr>
            <p:cNvSpPr txBox="1"/>
            <p:nvPr/>
          </p:nvSpPr>
          <p:spPr>
            <a:xfrm>
              <a:off x="2164239" y="2636812"/>
              <a:ext cx="1873719" cy="646331"/>
            </a:xfrm>
            <a:prstGeom prst="rect">
              <a:avLst/>
            </a:prstGeom>
            <a:noFill/>
            <a:ln>
              <a:solidFill>
                <a:schemeClr val="accent1"/>
              </a:solidFill>
            </a:ln>
          </p:spPr>
          <p:txBody>
            <a:bodyPr wrap="square" rtlCol="0">
              <a:spAutoFit/>
            </a:bodyPr>
            <a:lstStyle>
              <a:defPPr>
                <a:defRPr lang="en-US"/>
              </a:defPPr>
              <a:lvl1pPr algn="ctr">
                <a:defRPr>
                  <a:solidFill>
                    <a:srgbClr val="000000"/>
                  </a:solidFill>
                </a:defRPr>
              </a:lvl1pPr>
            </a:lstStyle>
            <a:p>
              <a:r>
                <a:rPr lang="en-CA"/>
                <a:t>Life Threatening</a:t>
              </a:r>
            </a:p>
          </p:txBody>
        </p:sp>
        <p:sp>
          <p:nvSpPr>
            <p:cNvPr id="13" name="TextBox 12">
              <a:extLst>
                <a:ext uri="{FF2B5EF4-FFF2-40B4-BE49-F238E27FC236}">
                  <a16:creationId xmlns:a16="http://schemas.microsoft.com/office/drawing/2014/main" id="{295CF7D1-3F7A-EC8B-63C8-075534968593}"/>
                </a:ext>
              </a:extLst>
            </p:cNvPr>
            <p:cNvSpPr txBox="1"/>
            <p:nvPr/>
          </p:nvSpPr>
          <p:spPr>
            <a:xfrm>
              <a:off x="453584" y="2772120"/>
              <a:ext cx="1527464" cy="369332"/>
            </a:xfrm>
            <a:prstGeom prst="rect">
              <a:avLst/>
            </a:prstGeom>
            <a:noFill/>
          </p:spPr>
          <p:txBody>
            <a:bodyPr wrap="square" rtlCol="0">
              <a:spAutoFit/>
            </a:bodyPr>
            <a:lstStyle/>
            <a:p>
              <a:r>
                <a:rPr lang="en-CA">
                  <a:solidFill>
                    <a:srgbClr val="000000"/>
                  </a:solidFill>
                  <a:hlinkClick r:id="rId3">
                    <a:extLst>
                      <a:ext uri="{A12FA001-AC4F-418D-AE19-62706E023703}">
                        <ahyp:hlinkClr xmlns:ahyp="http://schemas.microsoft.com/office/drawing/2018/hyperlinkcolor" val="tx"/>
                      </a:ext>
                    </a:extLst>
                  </a:hlinkClick>
                </a:rPr>
                <a:t>CSRA Life</a:t>
              </a:r>
              <a:endParaRPr lang="en-CA">
                <a:solidFill>
                  <a:srgbClr val="000000"/>
                </a:solidFill>
              </a:endParaRPr>
            </a:p>
          </p:txBody>
        </p:sp>
        <p:sp>
          <p:nvSpPr>
            <p:cNvPr id="19" name="TextBox 18">
              <a:extLst>
                <a:ext uri="{FF2B5EF4-FFF2-40B4-BE49-F238E27FC236}">
                  <a16:creationId xmlns:a16="http://schemas.microsoft.com/office/drawing/2014/main" id="{1FD52012-28D9-6BCC-D076-95EEDFAFCBD1}"/>
                </a:ext>
              </a:extLst>
            </p:cNvPr>
            <p:cNvSpPr txBox="1"/>
            <p:nvPr/>
          </p:nvSpPr>
          <p:spPr>
            <a:xfrm>
              <a:off x="4083685" y="2753886"/>
              <a:ext cx="310569" cy="369332"/>
            </a:xfrm>
            <a:prstGeom prst="rect">
              <a:avLst/>
            </a:prstGeom>
            <a:noFill/>
          </p:spPr>
          <p:txBody>
            <a:bodyPr wrap="square" rtlCol="0">
              <a:spAutoFit/>
            </a:bodyPr>
            <a:lstStyle/>
            <a:p>
              <a:r>
                <a:rPr lang="en-CA">
                  <a:solidFill>
                    <a:srgbClr val="000000"/>
                  </a:solidFill>
                </a:rPr>
                <a:t>+</a:t>
              </a:r>
            </a:p>
          </p:txBody>
        </p:sp>
        <p:sp>
          <p:nvSpPr>
            <p:cNvPr id="20" name="TextBox 19">
              <a:extLst>
                <a:ext uri="{FF2B5EF4-FFF2-40B4-BE49-F238E27FC236}">
                  <a16:creationId xmlns:a16="http://schemas.microsoft.com/office/drawing/2014/main" id="{14C95504-3F8D-FA4D-EABF-3896BF4A92F7}"/>
                </a:ext>
              </a:extLst>
            </p:cNvPr>
            <p:cNvSpPr txBox="1"/>
            <p:nvPr/>
          </p:nvSpPr>
          <p:spPr>
            <a:xfrm>
              <a:off x="6007092" y="2750892"/>
              <a:ext cx="310569" cy="369332"/>
            </a:xfrm>
            <a:prstGeom prst="rect">
              <a:avLst/>
            </a:prstGeom>
            <a:noFill/>
          </p:spPr>
          <p:txBody>
            <a:bodyPr wrap="square" rtlCol="0">
              <a:spAutoFit/>
            </a:bodyPr>
            <a:lstStyle/>
            <a:p>
              <a:r>
                <a:rPr lang="en-CA">
                  <a:solidFill>
                    <a:srgbClr val="000000"/>
                  </a:solidFill>
                </a:rPr>
                <a:t>+</a:t>
              </a:r>
            </a:p>
          </p:txBody>
        </p:sp>
        <p:sp>
          <p:nvSpPr>
            <p:cNvPr id="29" name="TextBox 28">
              <a:extLst>
                <a:ext uri="{FF2B5EF4-FFF2-40B4-BE49-F238E27FC236}">
                  <a16:creationId xmlns:a16="http://schemas.microsoft.com/office/drawing/2014/main" id="{01AE17D0-883C-A9D0-A5AE-8340EA4E80A0}"/>
                </a:ext>
              </a:extLst>
            </p:cNvPr>
            <p:cNvSpPr txBox="1"/>
            <p:nvPr/>
          </p:nvSpPr>
          <p:spPr>
            <a:xfrm>
              <a:off x="8725794" y="2742849"/>
              <a:ext cx="1071349" cy="369332"/>
            </a:xfrm>
            <a:prstGeom prst="rect">
              <a:avLst/>
            </a:prstGeom>
            <a:noFill/>
          </p:spPr>
          <p:txBody>
            <a:bodyPr wrap="square" rtlCol="0">
              <a:spAutoFit/>
            </a:bodyPr>
            <a:lstStyle/>
            <a:p>
              <a:pPr algn="ctr"/>
              <a:r>
                <a:rPr lang="en-CA">
                  <a:solidFill>
                    <a:srgbClr val="000000"/>
                  </a:solidFill>
                </a:rPr>
                <a:t>5</a:t>
              </a:r>
            </a:p>
          </p:txBody>
        </p:sp>
        <p:sp>
          <p:nvSpPr>
            <p:cNvPr id="38" name="TextBox 37">
              <a:extLst>
                <a:ext uri="{FF2B5EF4-FFF2-40B4-BE49-F238E27FC236}">
                  <a16:creationId xmlns:a16="http://schemas.microsoft.com/office/drawing/2014/main" id="{A51484A8-4CE6-76CD-BA2C-64CAE074EA71}"/>
                </a:ext>
              </a:extLst>
            </p:cNvPr>
            <p:cNvSpPr txBox="1"/>
            <p:nvPr/>
          </p:nvSpPr>
          <p:spPr>
            <a:xfrm>
              <a:off x="10052700" y="2750892"/>
              <a:ext cx="2143149" cy="369332"/>
            </a:xfrm>
            <a:prstGeom prst="rect">
              <a:avLst/>
            </a:prstGeom>
            <a:noFill/>
          </p:spPr>
          <p:txBody>
            <a:bodyPr wrap="square" rtlCol="0">
              <a:spAutoFit/>
            </a:bodyPr>
            <a:lstStyle/>
            <a:p>
              <a:r>
                <a:rPr lang="en-CA">
                  <a:solidFill>
                    <a:srgbClr val="000000"/>
                  </a:solidFill>
                </a:rPr>
                <a:t>Life threatening</a:t>
              </a:r>
            </a:p>
          </p:txBody>
        </p:sp>
      </p:grpSp>
      <p:grpSp>
        <p:nvGrpSpPr>
          <p:cNvPr id="42" name="Group 41">
            <a:extLst>
              <a:ext uri="{FF2B5EF4-FFF2-40B4-BE49-F238E27FC236}">
                <a16:creationId xmlns:a16="http://schemas.microsoft.com/office/drawing/2014/main" id="{825A87A5-53C0-8196-E6A2-6222EA367E27}"/>
              </a:ext>
            </a:extLst>
          </p:cNvPr>
          <p:cNvGrpSpPr/>
          <p:nvPr/>
        </p:nvGrpSpPr>
        <p:grpSpPr>
          <a:xfrm>
            <a:off x="453584" y="3160615"/>
            <a:ext cx="11742265" cy="659171"/>
            <a:chOff x="453584" y="3405250"/>
            <a:chExt cx="11742265" cy="659171"/>
          </a:xfrm>
        </p:grpSpPr>
        <p:sp>
          <p:nvSpPr>
            <p:cNvPr id="21" name="TextBox 20">
              <a:extLst>
                <a:ext uri="{FF2B5EF4-FFF2-40B4-BE49-F238E27FC236}">
                  <a16:creationId xmlns:a16="http://schemas.microsoft.com/office/drawing/2014/main" id="{6F8503D9-46FC-81A1-78E4-64217BD01E3E}"/>
                </a:ext>
              </a:extLst>
            </p:cNvPr>
            <p:cNvSpPr txBox="1"/>
            <p:nvPr/>
          </p:nvSpPr>
          <p:spPr>
            <a:xfrm>
              <a:off x="453584" y="3418090"/>
              <a:ext cx="1527464" cy="646331"/>
            </a:xfrm>
            <a:prstGeom prst="rect">
              <a:avLst/>
            </a:prstGeom>
            <a:noFill/>
          </p:spPr>
          <p:txBody>
            <a:bodyPr wrap="square" rtlCol="0">
              <a:spAutoFit/>
            </a:bodyPr>
            <a:lstStyle/>
            <a:p>
              <a:r>
                <a:rPr lang="en-CA">
                  <a:solidFill>
                    <a:srgbClr val="000000"/>
                  </a:solidFill>
                </a:rPr>
                <a:t>Edison Electric*</a:t>
              </a:r>
            </a:p>
          </p:txBody>
        </p:sp>
        <p:sp>
          <p:nvSpPr>
            <p:cNvPr id="22" name="TextBox 21">
              <a:extLst>
                <a:ext uri="{FF2B5EF4-FFF2-40B4-BE49-F238E27FC236}">
                  <a16:creationId xmlns:a16="http://schemas.microsoft.com/office/drawing/2014/main" id="{47B53C01-1356-6B64-0A7F-49D2B0F89AE9}"/>
                </a:ext>
              </a:extLst>
            </p:cNvPr>
            <p:cNvSpPr txBox="1"/>
            <p:nvPr/>
          </p:nvSpPr>
          <p:spPr>
            <a:xfrm>
              <a:off x="6326260" y="3405250"/>
              <a:ext cx="1969068" cy="646331"/>
            </a:xfrm>
            <a:prstGeom prst="rect">
              <a:avLst/>
            </a:prstGeom>
            <a:noFill/>
            <a:ln>
              <a:solidFill>
                <a:schemeClr val="accent1"/>
              </a:solidFill>
            </a:ln>
          </p:spPr>
          <p:txBody>
            <a:bodyPr wrap="square" rtlCol="0">
              <a:spAutoFit/>
            </a:bodyPr>
            <a:lstStyle>
              <a:defPPr>
                <a:defRPr lang="en-US"/>
              </a:defPPr>
              <a:lvl1pPr algn="ctr">
                <a:defRPr>
                  <a:solidFill>
                    <a:srgbClr val="000000"/>
                  </a:solidFill>
                </a:defRPr>
              </a:lvl1pPr>
            </a:lstStyle>
            <a:p>
              <a:r>
                <a:rPr lang="en-CA"/>
                <a:t>Life Ending (Fatalities)</a:t>
              </a:r>
            </a:p>
          </p:txBody>
        </p:sp>
        <p:sp>
          <p:nvSpPr>
            <p:cNvPr id="23" name="TextBox 22">
              <a:extLst>
                <a:ext uri="{FF2B5EF4-FFF2-40B4-BE49-F238E27FC236}">
                  <a16:creationId xmlns:a16="http://schemas.microsoft.com/office/drawing/2014/main" id="{ED4DD0E4-EA75-306F-C1BF-D8557AF134C3}"/>
                </a:ext>
              </a:extLst>
            </p:cNvPr>
            <p:cNvSpPr txBox="1"/>
            <p:nvPr/>
          </p:nvSpPr>
          <p:spPr>
            <a:xfrm>
              <a:off x="4400534" y="3411672"/>
              <a:ext cx="1563150" cy="646331"/>
            </a:xfrm>
            <a:prstGeom prst="rect">
              <a:avLst/>
            </a:prstGeom>
            <a:noFill/>
            <a:ln>
              <a:solidFill>
                <a:schemeClr val="accent1"/>
              </a:solidFill>
            </a:ln>
          </p:spPr>
          <p:txBody>
            <a:bodyPr wrap="square" rtlCol="0">
              <a:spAutoFit/>
            </a:bodyPr>
            <a:lstStyle>
              <a:defPPr>
                <a:defRPr lang="en-US"/>
              </a:defPPr>
              <a:lvl1pPr algn="ctr">
                <a:defRPr>
                  <a:solidFill>
                    <a:srgbClr val="000000"/>
                  </a:solidFill>
                </a:defRPr>
              </a:lvl1pPr>
            </a:lstStyle>
            <a:p>
              <a:r>
                <a:rPr lang="en-CA"/>
                <a:t>Life Altering Injuries</a:t>
              </a:r>
            </a:p>
          </p:txBody>
        </p:sp>
        <p:sp>
          <p:nvSpPr>
            <p:cNvPr id="24" name="TextBox 23">
              <a:extLst>
                <a:ext uri="{FF2B5EF4-FFF2-40B4-BE49-F238E27FC236}">
                  <a16:creationId xmlns:a16="http://schemas.microsoft.com/office/drawing/2014/main" id="{8C8F6C45-E274-E6AD-2A74-A191622C145C}"/>
                </a:ext>
              </a:extLst>
            </p:cNvPr>
            <p:cNvSpPr txBox="1"/>
            <p:nvPr/>
          </p:nvSpPr>
          <p:spPr>
            <a:xfrm>
              <a:off x="2159162" y="3414528"/>
              <a:ext cx="1873719" cy="646331"/>
            </a:xfrm>
            <a:prstGeom prst="rect">
              <a:avLst/>
            </a:prstGeom>
            <a:noFill/>
            <a:ln>
              <a:solidFill>
                <a:schemeClr val="accent1"/>
              </a:solidFill>
            </a:ln>
          </p:spPr>
          <p:txBody>
            <a:bodyPr wrap="square" rtlCol="0">
              <a:spAutoFit/>
            </a:bodyPr>
            <a:lstStyle>
              <a:defPPr>
                <a:defRPr lang="en-US"/>
              </a:defPPr>
              <a:lvl1pPr algn="ctr">
                <a:defRPr>
                  <a:solidFill>
                    <a:srgbClr val="000000"/>
                  </a:solidFill>
                </a:defRPr>
              </a:lvl1pPr>
            </a:lstStyle>
            <a:p>
              <a:r>
                <a:rPr lang="en-CA"/>
                <a:t>Life Threatening</a:t>
              </a:r>
            </a:p>
          </p:txBody>
        </p:sp>
        <p:sp>
          <p:nvSpPr>
            <p:cNvPr id="25" name="TextBox 24">
              <a:extLst>
                <a:ext uri="{FF2B5EF4-FFF2-40B4-BE49-F238E27FC236}">
                  <a16:creationId xmlns:a16="http://schemas.microsoft.com/office/drawing/2014/main" id="{84E95499-AD91-75B1-C646-71CEFF99644E}"/>
                </a:ext>
              </a:extLst>
            </p:cNvPr>
            <p:cNvSpPr txBox="1"/>
            <p:nvPr/>
          </p:nvSpPr>
          <p:spPr>
            <a:xfrm>
              <a:off x="4083685" y="3539838"/>
              <a:ext cx="310569" cy="369332"/>
            </a:xfrm>
            <a:prstGeom prst="rect">
              <a:avLst/>
            </a:prstGeom>
            <a:noFill/>
          </p:spPr>
          <p:txBody>
            <a:bodyPr wrap="square" rtlCol="0">
              <a:spAutoFit/>
            </a:bodyPr>
            <a:lstStyle/>
            <a:p>
              <a:r>
                <a:rPr lang="en-CA">
                  <a:solidFill>
                    <a:srgbClr val="000000"/>
                  </a:solidFill>
                </a:rPr>
                <a:t>+</a:t>
              </a:r>
            </a:p>
          </p:txBody>
        </p:sp>
        <p:sp>
          <p:nvSpPr>
            <p:cNvPr id="26" name="TextBox 25">
              <a:extLst>
                <a:ext uri="{FF2B5EF4-FFF2-40B4-BE49-F238E27FC236}">
                  <a16:creationId xmlns:a16="http://schemas.microsoft.com/office/drawing/2014/main" id="{E220E9E0-625A-48E8-44EC-D2C0523C8C33}"/>
                </a:ext>
              </a:extLst>
            </p:cNvPr>
            <p:cNvSpPr txBox="1"/>
            <p:nvPr/>
          </p:nvSpPr>
          <p:spPr>
            <a:xfrm>
              <a:off x="5999309" y="3530713"/>
              <a:ext cx="310569" cy="369332"/>
            </a:xfrm>
            <a:prstGeom prst="rect">
              <a:avLst/>
            </a:prstGeom>
            <a:noFill/>
          </p:spPr>
          <p:txBody>
            <a:bodyPr wrap="square" rtlCol="0">
              <a:spAutoFit/>
            </a:bodyPr>
            <a:lstStyle/>
            <a:p>
              <a:r>
                <a:rPr lang="en-CA">
                  <a:solidFill>
                    <a:srgbClr val="000000"/>
                  </a:solidFill>
                </a:rPr>
                <a:t>+</a:t>
              </a:r>
            </a:p>
          </p:txBody>
        </p:sp>
        <p:sp>
          <p:nvSpPr>
            <p:cNvPr id="30" name="TextBox 29">
              <a:extLst>
                <a:ext uri="{FF2B5EF4-FFF2-40B4-BE49-F238E27FC236}">
                  <a16:creationId xmlns:a16="http://schemas.microsoft.com/office/drawing/2014/main" id="{143312EB-DB0B-3030-B6AA-BA26FBA2E0AD}"/>
                </a:ext>
              </a:extLst>
            </p:cNvPr>
            <p:cNvSpPr txBox="1"/>
            <p:nvPr/>
          </p:nvSpPr>
          <p:spPr>
            <a:xfrm>
              <a:off x="8725791" y="3526507"/>
              <a:ext cx="1071349" cy="369332"/>
            </a:xfrm>
            <a:prstGeom prst="rect">
              <a:avLst/>
            </a:prstGeom>
            <a:noFill/>
          </p:spPr>
          <p:txBody>
            <a:bodyPr wrap="square" rtlCol="0">
              <a:spAutoFit/>
            </a:bodyPr>
            <a:lstStyle/>
            <a:p>
              <a:pPr algn="ctr"/>
              <a:r>
                <a:rPr lang="en-CA">
                  <a:solidFill>
                    <a:srgbClr val="000000"/>
                  </a:solidFill>
                </a:rPr>
                <a:t>15</a:t>
              </a:r>
            </a:p>
          </p:txBody>
        </p:sp>
        <p:sp>
          <p:nvSpPr>
            <p:cNvPr id="39" name="TextBox 38">
              <a:extLst>
                <a:ext uri="{FF2B5EF4-FFF2-40B4-BE49-F238E27FC236}">
                  <a16:creationId xmlns:a16="http://schemas.microsoft.com/office/drawing/2014/main" id="{29710C99-5D18-4F98-079A-462E3FFA52F6}"/>
                </a:ext>
              </a:extLst>
            </p:cNvPr>
            <p:cNvSpPr txBox="1"/>
            <p:nvPr/>
          </p:nvSpPr>
          <p:spPr>
            <a:xfrm>
              <a:off x="10052700" y="3550171"/>
              <a:ext cx="2143149" cy="369332"/>
            </a:xfrm>
            <a:prstGeom prst="rect">
              <a:avLst/>
            </a:prstGeom>
            <a:noFill/>
          </p:spPr>
          <p:txBody>
            <a:bodyPr wrap="square" rtlCol="0">
              <a:spAutoFit/>
            </a:bodyPr>
            <a:lstStyle/>
            <a:p>
              <a:r>
                <a:rPr lang="en-CA">
                  <a:solidFill>
                    <a:srgbClr val="000000"/>
                  </a:solidFill>
                </a:rPr>
                <a:t>LOC&gt;30 min</a:t>
              </a:r>
            </a:p>
          </p:txBody>
        </p:sp>
      </p:grpSp>
      <p:grpSp>
        <p:nvGrpSpPr>
          <p:cNvPr id="43" name="Group 42">
            <a:extLst>
              <a:ext uri="{FF2B5EF4-FFF2-40B4-BE49-F238E27FC236}">
                <a16:creationId xmlns:a16="http://schemas.microsoft.com/office/drawing/2014/main" id="{FFDD8A1A-AFDC-1939-714A-430242D00F69}"/>
              </a:ext>
            </a:extLst>
          </p:cNvPr>
          <p:cNvGrpSpPr/>
          <p:nvPr/>
        </p:nvGrpSpPr>
        <p:grpSpPr>
          <a:xfrm>
            <a:off x="453584" y="3941897"/>
            <a:ext cx="11742265" cy="950971"/>
            <a:chOff x="453584" y="4186532"/>
            <a:chExt cx="11742265" cy="950971"/>
          </a:xfrm>
        </p:grpSpPr>
        <p:sp>
          <p:nvSpPr>
            <p:cNvPr id="31" name="TextBox 30">
              <a:extLst>
                <a:ext uri="{FF2B5EF4-FFF2-40B4-BE49-F238E27FC236}">
                  <a16:creationId xmlns:a16="http://schemas.microsoft.com/office/drawing/2014/main" id="{7A92466F-11F4-1DE2-770B-20410276D9E0}"/>
                </a:ext>
              </a:extLst>
            </p:cNvPr>
            <p:cNvSpPr txBox="1"/>
            <p:nvPr/>
          </p:nvSpPr>
          <p:spPr>
            <a:xfrm>
              <a:off x="453584" y="4328641"/>
              <a:ext cx="1527464" cy="369332"/>
            </a:xfrm>
            <a:prstGeom prst="rect">
              <a:avLst/>
            </a:prstGeom>
            <a:noFill/>
          </p:spPr>
          <p:txBody>
            <a:bodyPr wrap="square" rtlCol="0">
              <a:spAutoFit/>
            </a:bodyPr>
            <a:lstStyle/>
            <a:p>
              <a:r>
                <a:rPr lang="en-CA">
                  <a:solidFill>
                    <a:srgbClr val="000000"/>
                  </a:solidFill>
                </a:rPr>
                <a:t>IOGP FPI</a:t>
              </a:r>
            </a:p>
          </p:txBody>
        </p:sp>
        <p:sp>
          <p:nvSpPr>
            <p:cNvPr id="32" name="TextBox 31">
              <a:extLst>
                <a:ext uri="{FF2B5EF4-FFF2-40B4-BE49-F238E27FC236}">
                  <a16:creationId xmlns:a16="http://schemas.microsoft.com/office/drawing/2014/main" id="{D18179DA-8685-B0A4-4FC6-0E5F1F997CBF}"/>
                </a:ext>
              </a:extLst>
            </p:cNvPr>
            <p:cNvSpPr txBox="1"/>
            <p:nvPr/>
          </p:nvSpPr>
          <p:spPr>
            <a:xfrm>
              <a:off x="4412409" y="4186532"/>
              <a:ext cx="1563150" cy="646331"/>
            </a:xfrm>
            <a:prstGeom prst="rect">
              <a:avLst/>
            </a:prstGeom>
            <a:noFill/>
            <a:ln>
              <a:solidFill>
                <a:schemeClr val="accent1"/>
              </a:solidFill>
            </a:ln>
          </p:spPr>
          <p:txBody>
            <a:bodyPr wrap="square" rtlCol="0">
              <a:spAutoFit/>
            </a:bodyPr>
            <a:lstStyle>
              <a:defPPr>
                <a:defRPr lang="en-US"/>
              </a:defPPr>
              <a:lvl1pPr algn="ctr">
                <a:defRPr>
                  <a:solidFill>
                    <a:srgbClr val="000000"/>
                  </a:solidFill>
                </a:defRPr>
              </a:lvl1pPr>
            </a:lstStyle>
            <a:p>
              <a:r>
                <a:rPr lang="en-CA"/>
                <a:t>Life Altering Injuries</a:t>
              </a:r>
            </a:p>
          </p:txBody>
        </p:sp>
        <p:sp>
          <p:nvSpPr>
            <p:cNvPr id="33" name="TextBox 32">
              <a:extLst>
                <a:ext uri="{FF2B5EF4-FFF2-40B4-BE49-F238E27FC236}">
                  <a16:creationId xmlns:a16="http://schemas.microsoft.com/office/drawing/2014/main" id="{66FD5BF8-0A04-13AE-7818-B06D90E9B036}"/>
                </a:ext>
              </a:extLst>
            </p:cNvPr>
            <p:cNvSpPr txBox="1"/>
            <p:nvPr/>
          </p:nvSpPr>
          <p:spPr>
            <a:xfrm>
              <a:off x="6326260" y="4190315"/>
              <a:ext cx="1969068" cy="646331"/>
            </a:xfrm>
            <a:prstGeom prst="rect">
              <a:avLst/>
            </a:prstGeom>
            <a:noFill/>
            <a:ln>
              <a:solidFill>
                <a:schemeClr val="accent1"/>
              </a:solidFill>
            </a:ln>
          </p:spPr>
          <p:txBody>
            <a:bodyPr wrap="square" rtlCol="0">
              <a:spAutoFit/>
            </a:bodyPr>
            <a:lstStyle>
              <a:defPPr>
                <a:defRPr lang="en-US"/>
              </a:defPPr>
              <a:lvl1pPr algn="ctr">
                <a:defRPr>
                  <a:solidFill>
                    <a:srgbClr val="000000"/>
                  </a:solidFill>
                </a:defRPr>
              </a:lvl1pPr>
            </a:lstStyle>
            <a:p>
              <a:r>
                <a:rPr lang="en-CA"/>
                <a:t>Life Ending (Fatalities)</a:t>
              </a:r>
            </a:p>
          </p:txBody>
        </p:sp>
        <p:sp>
          <p:nvSpPr>
            <p:cNvPr id="34" name="TextBox 33">
              <a:extLst>
                <a:ext uri="{FF2B5EF4-FFF2-40B4-BE49-F238E27FC236}">
                  <a16:creationId xmlns:a16="http://schemas.microsoft.com/office/drawing/2014/main" id="{0DDB362B-ED89-D6D8-3079-1E5B34407EFB}"/>
                </a:ext>
              </a:extLst>
            </p:cNvPr>
            <p:cNvSpPr txBox="1"/>
            <p:nvPr/>
          </p:nvSpPr>
          <p:spPr>
            <a:xfrm>
              <a:off x="2159161" y="4205338"/>
              <a:ext cx="1873719" cy="615553"/>
            </a:xfrm>
            <a:prstGeom prst="rect">
              <a:avLst/>
            </a:prstGeom>
            <a:noFill/>
            <a:ln>
              <a:solidFill>
                <a:schemeClr val="accent1"/>
              </a:solidFill>
            </a:ln>
          </p:spPr>
          <p:txBody>
            <a:bodyPr wrap="square" rtlCol="0">
              <a:spAutoFit/>
            </a:bodyPr>
            <a:lstStyle>
              <a:defPPr>
                <a:defRPr lang="en-US"/>
              </a:defPPr>
              <a:lvl1pPr algn="ctr">
                <a:defRPr>
                  <a:solidFill>
                    <a:srgbClr val="000000"/>
                  </a:solidFill>
                </a:defRPr>
              </a:lvl1pPr>
            </a:lstStyle>
            <a:p>
              <a:r>
                <a:rPr lang="en-CA" sz="3400"/>
                <a:t>X</a:t>
              </a:r>
              <a:endParaRPr lang="en-CA" sz="3400">
                <a:solidFill>
                  <a:schemeClr val="bg1"/>
                </a:solidFill>
              </a:endParaRPr>
            </a:p>
          </p:txBody>
        </p:sp>
        <p:sp>
          <p:nvSpPr>
            <p:cNvPr id="36" name="TextBox 35">
              <a:extLst>
                <a:ext uri="{FF2B5EF4-FFF2-40B4-BE49-F238E27FC236}">
                  <a16:creationId xmlns:a16="http://schemas.microsoft.com/office/drawing/2014/main" id="{5669798E-A826-B320-BC72-CBFBA9EDC3E8}"/>
                </a:ext>
              </a:extLst>
            </p:cNvPr>
            <p:cNvSpPr txBox="1"/>
            <p:nvPr/>
          </p:nvSpPr>
          <p:spPr>
            <a:xfrm>
              <a:off x="8725791" y="4357005"/>
              <a:ext cx="1071349" cy="369332"/>
            </a:xfrm>
            <a:prstGeom prst="rect">
              <a:avLst/>
            </a:prstGeom>
            <a:noFill/>
          </p:spPr>
          <p:txBody>
            <a:bodyPr wrap="square" rtlCol="0">
              <a:spAutoFit/>
            </a:bodyPr>
            <a:lstStyle/>
            <a:p>
              <a:pPr algn="ctr"/>
              <a:r>
                <a:rPr lang="en-CA">
                  <a:solidFill>
                    <a:srgbClr val="000000"/>
                  </a:solidFill>
                </a:rPr>
                <a:t>24</a:t>
              </a:r>
            </a:p>
          </p:txBody>
        </p:sp>
        <p:sp>
          <p:nvSpPr>
            <p:cNvPr id="37" name="TextBox 36">
              <a:extLst>
                <a:ext uri="{FF2B5EF4-FFF2-40B4-BE49-F238E27FC236}">
                  <a16:creationId xmlns:a16="http://schemas.microsoft.com/office/drawing/2014/main" id="{9554D17D-F0E1-B925-CC29-EC9387F24CFA}"/>
                </a:ext>
              </a:extLst>
            </p:cNvPr>
            <p:cNvSpPr txBox="1"/>
            <p:nvPr/>
          </p:nvSpPr>
          <p:spPr>
            <a:xfrm>
              <a:off x="5995625" y="4301281"/>
              <a:ext cx="310569" cy="369332"/>
            </a:xfrm>
            <a:prstGeom prst="rect">
              <a:avLst/>
            </a:prstGeom>
            <a:noFill/>
          </p:spPr>
          <p:txBody>
            <a:bodyPr wrap="square" rtlCol="0">
              <a:spAutoFit/>
            </a:bodyPr>
            <a:lstStyle/>
            <a:p>
              <a:r>
                <a:rPr lang="en-CA">
                  <a:solidFill>
                    <a:srgbClr val="000000"/>
                  </a:solidFill>
                </a:rPr>
                <a:t>+</a:t>
              </a:r>
            </a:p>
          </p:txBody>
        </p:sp>
        <p:sp>
          <p:nvSpPr>
            <p:cNvPr id="40" name="TextBox 39">
              <a:extLst>
                <a:ext uri="{FF2B5EF4-FFF2-40B4-BE49-F238E27FC236}">
                  <a16:creationId xmlns:a16="http://schemas.microsoft.com/office/drawing/2014/main" id="{70FA6AB3-10CD-0D6A-B495-199734E40FEF}"/>
                </a:ext>
              </a:extLst>
            </p:cNvPr>
            <p:cNvSpPr txBox="1"/>
            <p:nvPr/>
          </p:nvSpPr>
          <p:spPr>
            <a:xfrm>
              <a:off x="10052700" y="4214173"/>
              <a:ext cx="2143149" cy="923330"/>
            </a:xfrm>
            <a:prstGeom prst="rect">
              <a:avLst/>
            </a:prstGeom>
            <a:noFill/>
          </p:spPr>
          <p:txBody>
            <a:bodyPr wrap="square" rtlCol="0">
              <a:spAutoFit/>
            </a:bodyPr>
            <a:lstStyle/>
            <a:p>
              <a:r>
                <a:rPr lang="en-CA">
                  <a:solidFill>
                    <a:srgbClr val="000000"/>
                  </a:solidFill>
                </a:rPr>
                <a:t>Mental disorders, 180-day window, </a:t>
              </a:r>
              <a:r>
                <a:rPr lang="en-CA" u="sng">
                  <a:solidFill>
                    <a:srgbClr val="000000"/>
                  </a:solidFill>
                </a:rPr>
                <a:t>SIF-P as PI</a:t>
              </a:r>
            </a:p>
          </p:txBody>
        </p:sp>
      </p:grpSp>
      <p:sp>
        <p:nvSpPr>
          <p:cNvPr id="41" name="TextBox 40">
            <a:extLst>
              <a:ext uri="{FF2B5EF4-FFF2-40B4-BE49-F238E27FC236}">
                <a16:creationId xmlns:a16="http://schemas.microsoft.com/office/drawing/2014/main" id="{C282C405-2401-352B-CF01-3C416F694B4D}"/>
              </a:ext>
            </a:extLst>
          </p:cNvPr>
          <p:cNvSpPr txBox="1"/>
          <p:nvPr/>
        </p:nvSpPr>
        <p:spPr>
          <a:xfrm>
            <a:off x="1821025" y="6381669"/>
            <a:ext cx="9250536" cy="230832"/>
          </a:xfrm>
          <a:prstGeom prst="rect">
            <a:avLst/>
          </a:prstGeom>
          <a:noFill/>
        </p:spPr>
        <p:txBody>
          <a:bodyPr wrap="square" rtlCol="0">
            <a:spAutoFit/>
          </a:bodyPr>
          <a:lstStyle/>
          <a:p>
            <a:r>
              <a:rPr lang="en-CA" sz="900">
                <a:solidFill>
                  <a:srgbClr val="000000"/>
                </a:solidFill>
              </a:rPr>
              <a:t>*Edison aligns with Safety Classification and Learning SIF-P model that is energy based and predominant SIF-P model in the world. </a:t>
            </a:r>
          </a:p>
        </p:txBody>
      </p:sp>
      <p:grpSp>
        <p:nvGrpSpPr>
          <p:cNvPr id="2" name="Group 1">
            <a:extLst>
              <a:ext uri="{FF2B5EF4-FFF2-40B4-BE49-F238E27FC236}">
                <a16:creationId xmlns:a16="http://schemas.microsoft.com/office/drawing/2014/main" id="{9E057ADB-753A-93BA-DC75-6B8124724811}"/>
              </a:ext>
            </a:extLst>
          </p:cNvPr>
          <p:cNvGrpSpPr/>
          <p:nvPr/>
        </p:nvGrpSpPr>
        <p:grpSpPr>
          <a:xfrm>
            <a:off x="455127" y="4716757"/>
            <a:ext cx="11736873" cy="650114"/>
            <a:chOff x="453584" y="4186532"/>
            <a:chExt cx="11736873" cy="650114"/>
          </a:xfrm>
        </p:grpSpPr>
        <p:sp>
          <p:nvSpPr>
            <p:cNvPr id="4" name="TextBox 3">
              <a:extLst>
                <a:ext uri="{FF2B5EF4-FFF2-40B4-BE49-F238E27FC236}">
                  <a16:creationId xmlns:a16="http://schemas.microsoft.com/office/drawing/2014/main" id="{5AACF880-5A35-9FFE-1385-FBD437903380}"/>
                </a:ext>
              </a:extLst>
            </p:cNvPr>
            <p:cNvSpPr txBox="1"/>
            <p:nvPr/>
          </p:nvSpPr>
          <p:spPr>
            <a:xfrm>
              <a:off x="453584" y="4328641"/>
              <a:ext cx="1527464" cy="369332"/>
            </a:xfrm>
            <a:prstGeom prst="rect">
              <a:avLst/>
            </a:prstGeom>
            <a:noFill/>
          </p:spPr>
          <p:txBody>
            <a:bodyPr wrap="square" rtlCol="0">
              <a:spAutoFit/>
            </a:bodyPr>
            <a:lstStyle/>
            <a:p>
              <a:r>
                <a:rPr lang="en-CA">
                  <a:solidFill>
                    <a:srgbClr val="000000"/>
                  </a:solidFill>
                </a:rPr>
                <a:t>ASTM (2026)</a:t>
              </a:r>
            </a:p>
          </p:txBody>
        </p:sp>
        <p:sp>
          <p:nvSpPr>
            <p:cNvPr id="5" name="TextBox 4">
              <a:extLst>
                <a:ext uri="{FF2B5EF4-FFF2-40B4-BE49-F238E27FC236}">
                  <a16:creationId xmlns:a16="http://schemas.microsoft.com/office/drawing/2014/main" id="{765BE3E5-5400-C7E2-B8D7-290D1C140B91}"/>
                </a:ext>
              </a:extLst>
            </p:cNvPr>
            <p:cNvSpPr txBox="1"/>
            <p:nvPr/>
          </p:nvSpPr>
          <p:spPr>
            <a:xfrm>
              <a:off x="4412409" y="4186532"/>
              <a:ext cx="1563150" cy="646331"/>
            </a:xfrm>
            <a:prstGeom prst="rect">
              <a:avLst/>
            </a:prstGeom>
            <a:noFill/>
            <a:ln>
              <a:solidFill>
                <a:schemeClr val="accent1"/>
              </a:solidFill>
            </a:ln>
          </p:spPr>
          <p:txBody>
            <a:bodyPr wrap="square" rtlCol="0">
              <a:spAutoFit/>
            </a:bodyPr>
            <a:lstStyle>
              <a:defPPr>
                <a:defRPr lang="en-US"/>
              </a:defPPr>
              <a:lvl1pPr algn="ctr">
                <a:defRPr>
                  <a:solidFill>
                    <a:srgbClr val="000000"/>
                  </a:solidFill>
                </a:defRPr>
              </a:lvl1pPr>
            </a:lstStyle>
            <a:p>
              <a:r>
                <a:rPr lang="en-CA"/>
                <a:t>Life Altering Injuries</a:t>
              </a:r>
            </a:p>
          </p:txBody>
        </p:sp>
        <p:sp>
          <p:nvSpPr>
            <p:cNvPr id="7" name="TextBox 6">
              <a:extLst>
                <a:ext uri="{FF2B5EF4-FFF2-40B4-BE49-F238E27FC236}">
                  <a16:creationId xmlns:a16="http://schemas.microsoft.com/office/drawing/2014/main" id="{BE0E0E55-CC33-0F3B-B2B4-1A2379F6E50F}"/>
                </a:ext>
              </a:extLst>
            </p:cNvPr>
            <p:cNvSpPr txBox="1"/>
            <p:nvPr/>
          </p:nvSpPr>
          <p:spPr>
            <a:xfrm>
              <a:off x="6326260" y="4190315"/>
              <a:ext cx="1969068" cy="646331"/>
            </a:xfrm>
            <a:prstGeom prst="rect">
              <a:avLst/>
            </a:prstGeom>
            <a:noFill/>
            <a:ln>
              <a:solidFill>
                <a:schemeClr val="accent1"/>
              </a:solidFill>
            </a:ln>
          </p:spPr>
          <p:txBody>
            <a:bodyPr wrap="square" rtlCol="0">
              <a:spAutoFit/>
            </a:bodyPr>
            <a:lstStyle>
              <a:defPPr>
                <a:defRPr lang="en-US"/>
              </a:defPPr>
              <a:lvl1pPr algn="ctr">
                <a:defRPr>
                  <a:solidFill>
                    <a:srgbClr val="000000"/>
                  </a:solidFill>
                </a:defRPr>
              </a:lvl1pPr>
            </a:lstStyle>
            <a:p>
              <a:r>
                <a:rPr lang="en-CA"/>
                <a:t>Life Ending (Fatalities)</a:t>
              </a:r>
            </a:p>
          </p:txBody>
        </p:sp>
        <p:sp>
          <p:nvSpPr>
            <p:cNvPr id="18" name="TextBox 17">
              <a:extLst>
                <a:ext uri="{FF2B5EF4-FFF2-40B4-BE49-F238E27FC236}">
                  <a16:creationId xmlns:a16="http://schemas.microsoft.com/office/drawing/2014/main" id="{C8B6509A-DB44-A1C5-27B9-BD6ED41A8F2F}"/>
                </a:ext>
              </a:extLst>
            </p:cNvPr>
            <p:cNvSpPr txBox="1"/>
            <p:nvPr/>
          </p:nvSpPr>
          <p:spPr>
            <a:xfrm>
              <a:off x="2159161" y="4186676"/>
              <a:ext cx="1873719" cy="646331"/>
            </a:xfrm>
            <a:prstGeom prst="rect">
              <a:avLst/>
            </a:prstGeom>
            <a:noFill/>
            <a:ln>
              <a:solidFill>
                <a:schemeClr val="accent1"/>
              </a:solidFill>
            </a:ln>
          </p:spPr>
          <p:txBody>
            <a:bodyPr wrap="square" rtlCol="0">
              <a:spAutoFit/>
            </a:bodyPr>
            <a:lstStyle>
              <a:defPPr>
                <a:defRPr lang="en-US"/>
              </a:defPPr>
              <a:lvl1pPr algn="ctr">
                <a:defRPr>
                  <a:solidFill>
                    <a:srgbClr val="000000"/>
                  </a:solidFill>
                </a:defRPr>
              </a:lvl1pPr>
            </a:lstStyle>
            <a:p>
              <a:r>
                <a:rPr lang="en-CA"/>
                <a:t>Life Threatening</a:t>
              </a:r>
            </a:p>
          </p:txBody>
        </p:sp>
        <p:sp>
          <p:nvSpPr>
            <p:cNvPr id="35" name="TextBox 34">
              <a:extLst>
                <a:ext uri="{FF2B5EF4-FFF2-40B4-BE49-F238E27FC236}">
                  <a16:creationId xmlns:a16="http://schemas.microsoft.com/office/drawing/2014/main" id="{7C041B90-9933-EBBE-DAEC-5B263D078F13}"/>
                </a:ext>
              </a:extLst>
            </p:cNvPr>
            <p:cNvSpPr txBox="1"/>
            <p:nvPr/>
          </p:nvSpPr>
          <p:spPr>
            <a:xfrm>
              <a:off x="8725791" y="4357005"/>
              <a:ext cx="1071349" cy="369332"/>
            </a:xfrm>
            <a:prstGeom prst="rect">
              <a:avLst/>
            </a:prstGeom>
            <a:noFill/>
          </p:spPr>
          <p:txBody>
            <a:bodyPr wrap="square" rtlCol="0">
              <a:spAutoFit/>
            </a:bodyPr>
            <a:lstStyle/>
            <a:p>
              <a:pPr algn="ctr"/>
              <a:r>
                <a:rPr lang="en-CA">
                  <a:solidFill>
                    <a:srgbClr val="000000"/>
                  </a:solidFill>
                </a:rPr>
                <a:t>17</a:t>
              </a:r>
            </a:p>
          </p:txBody>
        </p:sp>
        <p:sp>
          <p:nvSpPr>
            <p:cNvPr id="45" name="TextBox 44">
              <a:extLst>
                <a:ext uri="{FF2B5EF4-FFF2-40B4-BE49-F238E27FC236}">
                  <a16:creationId xmlns:a16="http://schemas.microsoft.com/office/drawing/2014/main" id="{B06849BC-56B1-42F2-9056-4C55AA7B9558}"/>
                </a:ext>
              </a:extLst>
            </p:cNvPr>
            <p:cNvSpPr txBox="1"/>
            <p:nvPr/>
          </p:nvSpPr>
          <p:spPr>
            <a:xfrm>
              <a:off x="5995625" y="4301281"/>
              <a:ext cx="310569" cy="369332"/>
            </a:xfrm>
            <a:prstGeom prst="rect">
              <a:avLst/>
            </a:prstGeom>
            <a:noFill/>
          </p:spPr>
          <p:txBody>
            <a:bodyPr wrap="square" rtlCol="0">
              <a:spAutoFit/>
            </a:bodyPr>
            <a:lstStyle/>
            <a:p>
              <a:r>
                <a:rPr lang="en-CA">
                  <a:solidFill>
                    <a:srgbClr val="000000"/>
                  </a:solidFill>
                </a:rPr>
                <a:t>+</a:t>
              </a:r>
            </a:p>
          </p:txBody>
        </p:sp>
        <p:sp>
          <p:nvSpPr>
            <p:cNvPr id="46" name="TextBox 45">
              <a:extLst>
                <a:ext uri="{FF2B5EF4-FFF2-40B4-BE49-F238E27FC236}">
                  <a16:creationId xmlns:a16="http://schemas.microsoft.com/office/drawing/2014/main" id="{E7B0EE44-1670-8957-837C-1CCC099D5932}"/>
                </a:ext>
              </a:extLst>
            </p:cNvPr>
            <p:cNvSpPr txBox="1"/>
            <p:nvPr/>
          </p:nvSpPr>
          <p:spPr>
            <a:xfrm>
              <a:off x="10047308" y="4328641"/>
              <a:ext cx="2143149" cy="369332"/>
            </a:xfrm>
            <a:prstGeom prst="rect">
              <a:avLst/>
            </a:prstGeom>
            <a:noFill/>
          </p:spPr>
          <p:txBody>
            <a:bodyPr wrap="square" rtlCol="0">
              <a:spAutoFit/>
            </a:bodyPr>
            <a:lstStyle/>
            <a:p>
              <a:r>
                <a:rPr lang="en-CA">
                  <a:solidFill>
                    <a:srgbClr val="000000"/>
                  </a:solidFill>
                </a:rPr>
                <a:t>Mental disorders </a:t>
              </a:r>
            </a:p>
          </p:txBody>
        </p:sp>
      </p:grpSp>
      <p:sp>
        <p:nvSpPr>
          <p:cNvPr id="47" name="TextBox 46">
            <a:extLst>
              <a:ext uri="{FF2B5EF4-FFF2-40B4-BE49-F238E27FC236}">
                <a16:creationId xmlns:a16="http://schemas.microsoft.com/office/drawing/2014/main" id="{0BB23DDC-846B-F653-9302-BBE563DA338B}"/>
              </a:ext>
            </a:extLst>
          </p:cNvPr>
          <p:cNvSpPr txBox="1"/>
          <p:nvPr/>
        </p:nvSpPr>
        <p:spPr>
          <a:xfrm>
            <a:off x="4068445" y="4852801"/>
            <a:ext cx="310569" cy="369332"/>
          </a:xfrm>
          <a:prstGeom prst="rect">
            <a:avLst/>
          </a:prstGeom>
          <a:noFill/>
        </p:spPr>
        <p:txBody>
          <a:bodyPr wrap="square" rtlCol="0">
            <a:spAutoFit/>
          </a:bodyPr>
          <a:lstStyle/>
          <a:p>
            <a:r>
              <a:rPr lang="en-CA">
                <a:solidFill>
                  <a:srgbClr val="000000"/>
                </a:solidFill>
              </a:rPr>
              <a:t>+</a:t>
            </a:r>
          </a:p>
        </p:txBody>
      </p:sp>
    </p:spTree>
    <p:extLst>
      <p:ext uri="{BB962C8B-B14F-4D97-AF65-F5344CB8AC3E}">
        <p14:creationId xmlns:p14="http://schemas.microsoft.com/office/powerpoint/2010/main" val="3205100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98EDE5-B25F-157B-5C2B-45701F2F9AEE}"/>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54BF2C46-B2A6-8F3A-3DA0-5F3B1F4AD7D8}"/>
              </a:ext>
            </a:extLst>
          </p:cNvPr>
          <p:cNvGrpSpPr/>
          <p:nvPr/>
        </p:nvGrpSpPr>
        <p:grpSpPr>
          <a:xfrm>
            <a:off x="-1" y="0"/>
            <a:ext cx="6648451" cy="876300"/>
            <a:chOff x="959730" y="0"/>
            <a:chExt cx="3561470" cy="1028700"/>
          </a:xfrm>
          <a:solidFill>
            <a:srgbClr val="005D9C"/>
          </a:solidFill>
        </p:grpSpPr>
        <p:sp>
          <p:nvSpPr>
            <p:cNvPr id="15" name="Rectangle 14">
              <a:extLst>
                <a:ext uri="{FF2B5EF4-FFF2-40B4-BE49-F238E27FC236}">
                  <a16:creationId xmlns:a16="http://schemas.microsoft.com/office/drawing/2014/main" id="{CFCE3CC0-5668-1824-AB62-0E64EF89D782}"/>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4">
              <a:extLst>
                <a:ext uri="{FF2B5EF4-FFF2-40B4-BE49-F238E27FC236}">
                  <a16:creationId xmlns:a16="http://schemas.microsoft.com/office/drawing/2014/main" id="{9A468202-BCEB-8B40-0145-48328A8BF6D4}"/>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DEB58E8-8AF7-8289-771E-2B4CA8AC5B4B}"/>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4D015EDB-7990-11A6-64B4-85569D96D70E}"/>
              </a:ext>
            </a:extLst>
          </p:cNvPr>
          <p:cNvSpPr txBox="1"/>
          <p:nvPr/>
        </p:nvSpPr>
        <p:spPr>
          <a:xfrm>
            <a:off x="10778490" y="6115050"/>
            <a:ext cx="1017270" cy="365760"/>
          </a:xfrm>
          <a:prstGeom prst="rect">
            <a:avLst/>
          </a:prstGeom>
          <a:noFill/>
        </p:spPr>
        <p:txBody>
          <a:bodyPr wrap="square" rtlCol="0">
            <a:spAutoFit/>
          </a:bodyPr>
          <a:lstStyle/>
          <a:p>
            <a:pPr algn="r"/>
            <a:fld id="{8587B0EE-49B5-447C-8728-D658ECDE7F56}" type="slidenum">
              <a:rPr lang="en-CA" smtClean="0">
                <a:solidFill>
                  <a:srgbClr val="000000"/>
                </a:solidFill>
              </a:rPr>
              <a:pPr algn="r"/>
              <a:t>19</a:t>
            </a:fld>
            <a:r>
              <a:rPr lang="en-CA">
                <a:solidFill>
                  <a:srgbClr val="000000"/>
                </a:solidFill>
              </a:rPr>
              <a:t> </a:t>
            </a:r>
          </a:p>
        </p:txBody>
      </p:sp>
      <p:sp>
        <p:nvSpPr>
          <p:cNvPr id="2" name="TextBox 1">
            <a:extLst>
              <a:ext uri="{FF2B5EF4-FFF2-40B4-BE49-F238E27FC236}">
                <a16:creationId xmlns:a16="http://schemas.microsoft.com/office/drawing/2014/main" id="{41AAB9B7-925C-FC02-CD78-D2354E290974}"/>
              </a:ext>
            </a:extLst>
          </p:cNvPr>
          <p:cNvSpPr txBox="1"/>
          <p:nvPr/>
        </p:nvSpPr>
        <p:spPr>
          <a:xfrm>
            <a:off x="308438" y="165808"/>
            <a:ext cx="10980555" cy="461665"/>
          </a:xfrm>
          <a:prstGeom prst="rect">
            <a:avLst/>
          </a:prstGeom>
          <a:noFill/>
          <a:ln>
            <a:noFill/>
          </a:ln>
        </p:spPr>
        <p:txBody>
          <a:bodyPr wrap="square" rtlCol="0">
            <a:spAutoFit/>
          </a:bodyPr>
          <a:lstStyle/>
          <a:p>
            <a:r>
              <a:rPr lang="en-CA" sz="2400" b="1">
                <a:solidFill>
                  <a:schemeClr val="bg1"/>
                </a:solidFill>
                <a:latin typeface="Verdana" panose="020B0604030504040204" pitchFamily="34" charset="0"/>
                <a:ea typeface="Verdana" panose="020B0604030504040204" pitchFamily="34" charset="0"/>
              </a:rPr>
              <a:t>SIF Models | </a:t>
            </a:r>
            <a:r>
              <a:rPr lang="en-CA" sz="2400" b="1">
                <a:solidFill>
                  <a:srgbClr val="FFB81C"/>
                </a:solidFill>
                <a:latin typeface="Verdana" panose="020B0604030504040204" pitchFamily="34" charset="0"/>
                <a:ea typeface="Verdana" panose="020B0604030504040204" pitchFamily="34" charset="0"/>
              </a:rPr>
              <a:t>CSRA Life Model</a:t>
            </a:r>
          </a:p>
        </p:txBody>
      </p:sp>
      <p:pic>
        <p:nvPicPr>
          <p:cNvPr id="6" name="Picture 5">
            <a:extLst>
              <a:ext uri="{FF2B5EF4-FFF2-40B4-BE49-F238E27FC236}">
                <a16:creationId xmlns:a16="http://schemas.microsoft.com/office/drawing/2014/main" id="{B9151915-6DF6-7E27-D677-88E0B981989A}"/>
              </a:ext>
            </a:extLst>
          </p:cNvPr>
          <p:cNvPicPr>
            <a:picLocks noChangeAspect="1"/>
          </p:cNvPicPr>
          <p:nvPr/>
        </p:nvPicPr>
        <p:blipFill>
          <a:blip r:embed="rId3"/>
          <a:stretch>
            <a:fillRect/>
          </a:stretch>
        </p:blipFill>
        <p:spPr>
          <a:xfrm>
            <a:off x="512644" y="1112043"/>
            <a:ext cx="9822333" cy="4833211"/>
          </a:xfrm>
          <a:prstGeom prst="rect">
            <a:avLst/>
          </a:prstGeom>
        </p:spPr>
      </p:pic>
      <p:sp>
        <p:nvSpPr>
          <p:cNvPr id="7" name="TextBox 6">
            <a:extLst>
              <a:ext uri="{FF2B5EF4-FFF2-40B4-BE49-F238E27FC236}">
                <a16:creationId xmlns:a16="http://schemas.microsoft.com/office/drawing/2014/main" id="{97A7E2D3-8DCF-371E-D0B3-68671A7BBAC9}"/>
              </a:ext>
            </a:extLst>
          </p:cNvPr>
          <p:cNvSpPr txBox="1"/>
          <p:nvPr/>
        </p:nvSpPr>
        <p:spPr>
          <a:xfrm>
            <a:off x="512644" y="5068954"/>
            <a:ext cx="1966365" cy="876300"/>
          </a:xfrm>
          <a:prstGeom prst="rect">
            <a:avLst/>
          </a:prstGeom>
          <a:solidFill>
            <a:schemeClr val="bg1"/>
          </a:solidFill>
        </p:spPr>
        <p:txBody>
          <a:bodyPr wrap="square" rtlCol="0">
            <a:spAutoFit/>
          </a:bodyPr>
          <a:lstStyle/>
          <a:p>
            <a:endParaRPr lang="en-CA"/>
          </a:p>
        </p:txBody>
      </p:sp>
    </p:spTree>
    <p:extLst>
      <p:ext uri="{BB962C8B-B14F-4D97-AF65-F5344CB8AC3E}">
        <p14:creationId xmlns:p14="http://schemas.microsoft.com/office/powerpoint/2010/main" val="10893741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7FF2B-3D5A-6485-B6D4-72F873CE3030}"/>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315AA16C-A712-D567-BB55-B0025C84932A}"/>
              </a:ext>
            </a:extLst>
          </p:cNvPr>
          <p:cNvGrpSpPr/>
          <p:nvPr/>
        </p:nvGrpSpPr>
        <p:grpSpPr>
          <a:xfrm>
            <a:off x="-1" y="0"/>
            <a:ext cx="6648451" cy="876300"/>
            <a:chOff x="959730" y="0"/>
            <a:chExt cx="3561470" cy="1028700"/>
          </a:xfrm>
          <a:solidFill>
            <a:srgbClr val="005D9C"/>
          </a:solidFill>
        </p:grpSpPr>
        <p:sp>
          <p:nvSpPr>
            <p:cNvPr id="15" name="Rectangle 14">
              <a:extLst>
                <a:ext uri="{FF2B5EF4-FFF2-40B4-BE49-F238E27FC236}">
                  <a16:creationId xmlns:a16="http://schemas.microsoft.com/office/drawing/2014/main" id="{F5CA2AC3-E8E2-325A-E3A7-583069CE685F}"/>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4">
              <a:extLst>
                <a:ext uri="{FF2B5EF4-FFF2-40B4-BE49-F238E27FC236}">
                  <a16:creationId xmlns:a16="http://schemas.microsoft.com/office/drawing/2014/main" id="{68B00322-A063-1730-D66A-E1AF35989A86}"/>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1228A2C-7534-7F15-EB12-8047C6819203}"/>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a:extLst>
              <a:ext uri="{FF2B5EF4-FFF2-40B4-BE49-F238E27FC236}">
                <a16:creationId xmlns:a16="http://schemas.microsoft.com/office/drawing/2014/main" id="{6682FF6D-B9E5-4227-D69A-5F59E169C6C8}"/>
              </a:ext>
            </a:extLst>
          </p:cNvPr>
          <p:cNvSpPr txBox="1"/>
          <p:nvPr/>
        </p:nvSpPr>
        <p:spPr>
          <a:xfrm>
            <a:off x="306570" y="201139"/>
            <a:ext cx="10980555" cy="461665"/>
          </a:xfrm>
          <a:prstGeom prst="rect">
            <a:avLst/>
          </a:prstGeom>
          <a:noFill/>
          <a:ln>
            <a:noFill/>
          </a:ln>
        </p:spPr>
        <p:txBody>
          <a:bodyPr wrap="square" rtlCol="0">
            <a:spAutoFit/>
          </a:bodyPr>
          <a:lstStyle/>
          <a:p>
            <a:r>
              <a:rPr lang="en-CA" sz="2400" b="1">
                <a:solidFill>
                  <a:schemeClr val="bg1"/>
                </a:solidFill>
                <a:latin typeface="Verdana" panose="020B0604030504040204" pitchFamily="34" charset="0"/>
                <a:ea typeface="Verdana" panose="020B0604030504040204" pitchFamily="34" charset="0"/>
              </a:rPr>
              <a:t>Story for Reflection | </a:t>
            </a:r>
            <a:r>
              <a:rPr lang="en-CA" sz="2400" b="1">
                <a:solidFill>
                  <a:srgbClr val="FFB81C"/>
                </a:solidFill>
                <a:latin typeface="Verdana" panose="020B0604030504040204" pitchFamily="34" charset="0"/>
                <a:ea typeface="Verdana" panose="020B0604030504040204" pitchFamily="34" charset="0"/>
              </a:rPr>
              <a:t>Group Activity</a:t>
            </a:r>
          </a:p>
        </p:txBody>
      </p:sp>
      <p:sp>
        <p:nvSpPr>
          <p:cNvPr id="3" name="TextBox 2">
            <a:extLst>
              <a:ext uri="{FF2B5EF4-FFF2-40B4-BE49-F238E27FC236}">
                <a16:creationId xmlns:a16="http://schemas.microsoft.com/office/drawing/2014/main" id="{C80171B7-E524-388B-B863-7A3378536FDA}"/>
              </a:ext>
            </a:extLst>
          </p:cNvPr>
          <p:cNvSpPr txBox="1"/>
          <p:nvPr/>
        </p:nvSpPr>
        <p:spPr>
          <a:xfrm>
            <a:off x="10778490" y="6115050"/>
            <a:ext cx="1017270" cy="365760"/>
          </a:xfrm>
          <a:prstGeom prst="rect">
            <a:avLst/>
          </a:prstGeom>
          <a:noFill/>
        </p:spPr>
        <p:txBody>
          <a:bodyPr wrap="square" rtlCol="0">
            <a:spAutoFit/>
          </a:bodyPr>
          <a:lstStyle/>
          <a:p>
            <a:pPr algn="r"/>
            <a:fld id="{8587B0EE-49B5-447C-8728-D658ECDE7F56}" type="slidenum">
              <a:rPr lang="en-CA" smtClean="0">
                <a:solidFill>
                  <a:srgbClr val="000000"/>
                </a:solidFill>
              </a:rPr>
              <a:pPr algn="r"/>
              <a:t>2</a:t>
            </a:fld>
            <a:r>
              <a:rPr lang="en-CA">
                <a:solidFill>
                  <a:srgbClr val="000000"/>
                </a:solidFill>
              </a:rPr>
              <a:t> </a:t>
            </a:r>
          </a:p>
        </p:txBody>
      </p:sp>
      <p:sp>
        <p:nvSpPr>
          <p:cNvPr id="2" name="TextBox 1">
            <a:extLst>
              <a:ext uri="{FF2B5EF4-FFF2-40B4-BE49-F238E27FC236}">
                <a16:creationId xmlns:a16="http://schemas.microsoft.com/office/drawing/2014/main" id="{639CFF7F-BB8E-7BB5-BC11-D5CCFA319D3F}"/>
              </a:ext>
            </a:extLst>
          </p:cNvPr>
          <p:cNvSpPr txBox="1"/>
          <p:nvPr/>
        </p:nvSpPr>
        <p:spPr>
          <a:xfrm>
            <a:off x="494093" y="1444614"/>
            <a:ext cx="4635691" cy="2308324"/>
          </a:xfrm>
          <a:prstGeom prst="rect">
            <a:avLst/>
          </a:prstGeom>
          <a:noFill/>
        </p:spPr>
        <p:txBody>
          <a:bodyPr wrap="square" lIns="91440" tIns="45720" rIns="91440" bIns="45720" anchor="t">
            <a:spAutoFit/>
          </a:bodyPr>
          <a:lstStyle/>
          <a:p>
            <a:pPr marL="285750" indent="-285750">
              <a:buFont typeface="Arial" panose="020B0604020202020204" pitchFamily="34" charset="0"/>
              <a:buChar char="•"/>
            </a:pPr>
            <a:r>
              <a:rPr lang="en-US">
                <a:solidFill>
                  <a:srgbClr val="000000"/>
                </a:solidFill>
              </a:rPr>
              <a:t>A rig manager crushes their finger in the pick-up truck’s door, and the fix was impact-resistant gloves for </a:t>
            </a:r>
            <a:r>
              <a:rPr lang="en-US" b="1" i="1">
                <a:solidFill>
                  <a:srgbClr val="000000"/>
                </a:solidFill>
              </a:rPr>
              <a:t>all workers that drive, enter or exit vehicles</a:t>
            </a:r>
            <a:r>
              <a:rPr lang="en-US">
                <a:solidFill>
                  <a:srgbClr val="000000"/>
                </a:solidFill>
              </a:rPr>
              <a:t>.</a:t>
            </a:r>
          </a:p>
          <a:p>
            <a:pPr marL="285750" indent="-285750">
              <a:buFont typeface="Arial" panose="020B0604020202020204" pitchFamily="34" charset="0"/>
              <a:buChar char="•"/>
            </a:pPr>
            <a:endParaRPr lang="en-US">
              <a:solidFill>
                <a:srgbClr val="000000"/>
              </a:solidFill>
            </a:endParaRPr>
          </a:p>
          <a:p>
            <a:pPr marL="285750" indent="-285750">
              <a:buFont typeface="Arial" panose="020B0604020202020204" pitchFamily="34" charset="0"/>
              <a:buChar char="•"/>
            </a:pPr>
            <a:r>
              <a:rPr lang="en-US">
                <a:solidFill>
                  <a:srgbClr val="000000"/>
                </a:solidFill>
              </a:rPr>
              <a:t>The company spends $75,000 on gloves (money originally budgeted for critical-risk management).</a:t>
            </a:r>
          </a:p>
        </p:txBody>
      </p:sp>
      <p:sp>
        <p:nvSpPr>
          <p:cNvPr id="5" name="TextBox 4">
            <a:extLst>
              <a:ext uri="{FF2B5EF4-FFF2-40B4-BE49-F238E27FC236}">
                <a16:creationId xmlns:a16="http://schemas.microsoft.com/office/drawing/2014/main" id="{5ED66317-4A46-6232-62AB-920F0D593441}"/>
              </a:ext>
            </a:extLst>
          </p:cNvPr>
          <p:cNvSpPr txBox="1"/>
          <p:nvPr/>
        </p:nvSpPr>
        <p:spPr>
          <a:xfrm>
            <a:off x="494093" y="4165078"/>
            <a:ext cx="4635691" cy="1634490"/>
          </a:xfrm>
          <a:prstGeom prst="round2DiagRect">
            <a:avLst/>
          </a:prstGeom>
          <a:solidFill>
            <a:srgbClr val="005D9C"/>
          </a:solidFill>
        </p:spPr>
        <p:txBody>
          <a:bodyPr wrap="square">
            <a:spAutoFit/>
          </a:bodyPr>
          <a:lstStyle/>
          <a:p>
            <a:pPr marL="342900" indent="-342900">
              <a:buFont typeface="+mj-lt"/>
              <a:buAutoNum type="arabicPeriod"/>
            </a:pPr>
            <a:r>
              <a:rPr lang="en-US">
                <a:solidFill>
                  <a:schemeClr val="bg1"/>
                </a:solidFill>
              </a:rPr>
              <a:t>Is this a serious injury?</a:t>
            </a:r>
          </a:p>
          <a:p>
            <a:pPr marL="342900" indent="-342900">
              <a:buFont typeface="+mj-lt"/>
              <a:buAutoNum type="arabicPeriod"/>
            </a:pPr>
            <a:endParaRPr lang="en-US">
              <a:solidFill>
                <a:schemeClr val="bg1"/>
              </a:solidFill>
            </a:endParaRPr>
          </a:p>
          <a:p>
            <a:pPr marL="342900" indent="-342900">
              <a:buFont typeface="+mj-lt"/>
              <a:buAutoNum type="arabicPeriod"/>
            </a:pPr>
            <a:r>
              <a:rPr lang="en-US">
                <a:solidFill>
                  <a:schemeClr val="bg1"/>
                </a:solidFill>
              </a:rPr>
              <a:t>Is this good risk management?</a:t>
            </a:r>
          </a:p>
          <a:p>
            <a:pPr marL="342900" indent="-342900">
              <a:buFont typeface="+mj-lt"/>
              <a:buAutoNum type="arabicPeriod"/>
            </a:pPr>
            <a:endParaRPr lang="en-US">
              <a:solidFill>
                <a:schemeClr val="bg1"/>
              </a:solidFill>
            </a:endParaRPr>
          </a:p>
          <a:p>
            <a:pPr marL="342900" indent="-342900">
              <a:buFont typeface="+mj-lt"/>
              <a:buAutoNum type="arabicPeriod"/>
            </a:pPr>
            <a:r>
              <a:rPr lang="en-US">
                <a:solidFill>
                  <a:schemeClr val="bg1"/>
                </a:solidFill>
              </a:rPr>
              <a:t>How is the system driving this action?</a:t>
            </a:r>
          </a:p>
        </p:txBody>
      </p:sp>
      <p:pic>
        <p:nvPicPr>
          <p:cNvPr id="6" name="Picture 5">
            <a:extLst>
              <a:ext uri="{FF2B5EF4-FFF2-40B4-BE49-F238E27FC236}">
                <a16:creationId xmlns:a16="http://schemas.microsoft.com/office/drawing/2014/main" id="{D41C1328-CB3A-7269-5B75-7EED51724C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54232" y="1444614"/>
            <a:ext cx="5441752" cy="4354954"/>
          </a:xfrm>
          <a:prstGeom prst="round2DiagRect">
            <a:avLst/>
          </a:prstGeom>
        </p:spPr>
      </p:pic>
    </p:spTree>
    <p:extLst>
      <p:ext uri="{BB962C8B-B14F-4D97-AF65-F5344CB8AC3E}">
        <p14:creationId xmlns:p14="http://schemas.microsoft.com/office/powerpoint/2010/main" val="20338213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20351-0B0E-C5A2-2664-675284DC41E6}"/>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D35C9D2B-4035-0304-89F0-A3EC7E3E3E99}"/>
              </a:ext>
            </a:extLst>
          </p:cNvPr>
          <p:cNvGrpSpPr/>
          <p:nvPr/>
        </p:nvGrpSpPr>
        <p:grpSpPr>
          <a:xfrm>
            <a:off x="-1" y="0"/>
            <a:ext cx="6648451" cy="876300"/>
            <a:chOff x="959730" y="0"/>
            <a:chExt cx="3561470" cy="1028700"/>
          </a:xfrm>
          <a:solidFill>
            <a:srgbClr val="005D9C"/>
          </a:solidFill>
        </p:grpSpPr>
        <p:sp>
          <p:nvSpPr>
            <p:cNvPr id="15" name="Rectangle 14">
              <a:extLst>
                <a:ext uri="{FF2B5EF4-FFF2-40B4-BE49-F238E27FC236}">
                  <a16:creationId xmlns:a16="http://schemas.microsoft.com/office/drawing/2014/main" id="{412926CE-0F2F-7188-AD9C-9A3CC1957AD4}"/>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4">
              <a:extLst>
                <a:ext uri="{FF2B5EF4-FFF2-40B4-BE49-F238E27FC236}">
                  <a16:creationId xmlns:a16="http://schemas.microsoft.com/office/drawing/2014/main" id="{B82E7FDE-7A2C-4366-7A5D-F400CEEE77D2}"/>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FF6DB72-D691-E42D-2F47-1FD784464FE1}"/>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ABD0A1F9-FEB0-AEEB-8897-0974385F1030}"/>
              </a:ext>
            </a:extLst>
          </p:cNvPr>
          <p:cNvSpPr txBox="1"/>
          <p:nvPr/>
        </p:nvSpPr>
        <p:spPr>
          <a:xfrm>
            <a:off x="10778490" y="6115050"/>
            <a:ext cx="1017270" cy="365760"/>
          </a:xfrm>
          <a:prstGeom prst="rect">
            <a:avLst/>
          </a:prstGeom>
          <a:noFill/>
        </p:spPr>
        <p:txBody>
          <a:bodyPr wrap="square" rtlCol="0">
            <a:spAutoFit/>
          </a:bodyPr>
          <a:lstStyle/>
          <a:p>
            <a:pPr algn="r"/>
            <a:fld id="{8587B0EE-49B5-447C-8728-D658ECDE7F56}" type="slidenum">
              <a:rPr lang="en-CA" smtClean="0">
                <a:solidFill>
                  <a:srgbClr val="000000"/>
                </a:solidFill>
              </a:rPr>
              <a:pPr algn="r"/>
              <a:t>20</a:t>
            </a:fld>
            <a:r>
              <a:rPr lang="en-CA">
                <a:solidFill>
                  <a:srgbClr val="000000"/>
                </a:solidFill>
              </a:rPr>
              <a:t> </a:t>
            </a:r>
          </a:p>
        </p:txBody>
      </p:sp>
      <p:sp>
        <p:nvSpPr>
          <p:cNvPr id="2" name="TextBox 1">
            <a:extLst>
              <a:ext uri="{FF2B5EF4-FFF2-40B4-BE49-F238E27FC236}">
                <a16:creationId xmlns:a16="http://schemas.microsoft.com/office/drawing/2014/main" id="{B3453B99-2C98-F222-A84D-6D2545EB09EF}"/>
              </a:ext>
            </a:extLst>
          </p:cNvPr>
          <p:cNvSpPr txBox="1"/>
          <p:nvPr/>
        </p:nvSpPr>
        <p:spPr>
          <a:xfrm>
            <a:off x="308438" y="165808"/>
            <a:ext cx="10980555" cy="461665"/>
          </a:xfrm>
          <a:prstGeom prst="rect">
            <a:avLst/>
          </a:prstGeom>
          <a:noFill/>
          <a:ln>
            <a:noFill/>
          </a:ln>
        </p:spPr>
        <p:txBody>
          <a:bodyPr wrap="square" rtlCol="0">
            <a:spAutoFit/>
          </a:bodyPr>
          <a:lstStyle/>
          <a:p>
            <a:r>
              <a:rPr lang="en-CA" sz="2400" b="1">
                <a:solidFill>
                  <a:schemeClr val="bg1"/>
                </a:solidFill>
                <a:latin typeface="Verdana" panose="020B0604030504040204" pitchFamily="34" charset="0"/>
                <a:ea typeface="Verdana" panose="020B0604030504040204" pitchFamily="34" charset="0"/>
              </a:rPr>
              <a:t>SIF Model Comparison</a:t>
            </a:r>
            <a:endParaRPr lang="en-CA" sz="2400" b="1">
              <a:solidFill>
                <a:schemeClr val="accent2"/>
              </a:solidFill>
              <a:latin typeface="Verdana" panose="020B0604030504040204" pitchFamily="34" charset="0"/>
              <a:ea typeface="Verdana" panose="020B0604030504040204" pitchFamily="34" charset="0"/>
            </a:endParaRPr>
          </a:p>
        </p:txBody>
      </p:sp>
      <p:graphicFrame>
        <p:nvGraphicFramePr>
          <p:cNvPr id="5" name="Table 4">
            <a:extLst>
              <a:ext uri="{FF2B5EF4-FFF2-40B4-BE49-F238E27FC236}">
                <a16:creationId xmlns:a16="http://schemas.microsoft.com/office/drawing/2014/main" id="{121C6FC8-1634-7F33-8C21-7FA4B8930AFC}"/>
              </a:ext>
            </a:extLst>
          </p:cNvPr>
          <p:cNvGraphicFramePr>
            <a:graphicFrameLocks noGrp="1"/>
          </p:cNvGraphicFramePr>
          <p:nvPr>
            <p:extLst>
              <p:ext uri="{D42A27DB-BD31-4B8C-83A1-F6EECF244321}">
                <p14:modId xmlns:p14="http://schemas.microsoft.com/office/powerpoint/2010/main" val="1247467809"/>
              </p:ext>
            </p:extLst>
          </p:nvPr>
        </p:nvGraphicFramePr>
        <p:xfrm>
          <a:off x="518057" y="1180774"/>
          <a:ext cx="10980554" cy="4685453"/>
        </p:xfrm>
        <a:graphic>
          <a:graphicData uri="http://schemas.openxmlformats.org/drawingml/2006/table">
            <a:tbl>
              <a:tblPr firstRow="1" firstCol="1" bandRow="1"/>
              <a:tblGrid>
                <a:gridCol w="1654286">
                  <a:extLst>
                    <a:ext uri="{9D8B030D-6E8A-4147-A177-3AD203B41FA5}">
                      <a16:colId xmlns:a16="http://schemas.microsoft.com/office/drawing/2014/main" val="1169910796"/>
                    </a:ext>
                  </a:extLst>
                </a:gridCol>
                <a:gridCol w="4663134">
                  <a:extLst>
                    <a:ext uri="{9D8B030D-6E8A-4147-A177-3AD203B41FA5}">
                      <a16:colId xmlns:a16="http://schemas.microsoft.com/office/drawing/2014/main" val="2857488434"/>
                    </a:ext>
                  </a:extLst>
                </a:gridCol>
                <a:gridCol w="4663134">
                  <a:extLst>
                    <a:ext uri="{9D8B030D-6E8A-4147-A177-3AD203B41FA5}">
                      <a16:colId xmlns:a16="http://schemas.microsoft.com/office/drawing/2014/main" val="1933023284"/>
                    </a:ext>
                  </a:extLst>
                </a:gridCol>
              </a:tblGrid>
              <a:tr h="0">
                <a:tc>
                  <a:txBody>
                    <a:bodyPr/>
                    <a:lstStyle/>
                    <a:p>
                      <a:pPr algn="ctr">
                        <a:lnSpc>
                          <a:spcPct val="107000"/>
                        </a:lnSpc>
                        <a:spcAft>
                          <a:spcPts val="800"/>
                        </a:spcAft>
                        <a:buNone/>
                      </a:pPr>
                      <a:r>
                        <a:rPr lang="en-CA" sz="2000" b="1"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Dimension</a:t>
                      </a:r>
                      <a:endParaRPr lang="en-CA" sz="2000" kern="100">
                        <a:effectLst/>
                        <a:latin typeface="Verdana" panose="020B0604030504040204" pitchFamily="34" charset="0"/>
                        <a:ea typeface="Verdana" panose="020B0604030504040204" pitchFamily="34" charset="0"/>
                        <a:cs typeface="Arial" panose="020B0604020202020204" pitchFamily="34" charset="0"/>
                      </a:endParaRPr>
                    </a:p>
                  </a:txBody>
                  <a:tcPr marL="5000" marR="5000" marT="5000" marB="5000"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solidFill>
                      <a:srgbClr val="F5F5F5"/>
                    </a:solidFill>
                  </a:tcPr>
                </a:tc>
                <a:tc>
                  <a:txBody>
                    <a:bodyPr/>
                    <a:lstStyle/>
                    <a:p>
                      <a:pPr algn="ctr">
                        <a:lnSpc>
                          <a:spcPct val="107000"/>
                        </a:lnSpc>
                        <a:spcAft>
                          <a:spcPts val="800"/>
                        </a:spcAft>
                        <a:buNone/>
                      </a:pPr>
                      <a:r>
                        <a:rPr lang="en-CA" sz="2000" b="1"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EEI SIF Criteria (Edison)</a:t>
                      </a:r>
                      <a:endParaRPr lang="en-CA" sz="2000" kern="100">
                        <a:effectLst/>
                        <a:latin typeface="Verdana" panose="020B0604030504040204" pitchFamily="34" charset="0"/>
                        <a:ea typeface="Verdana" panose="020B0604030504040204" pitchFamily="34" charset="0"/>
                        <a:cs typeface="Arial" panose="020B0604020202020204" pitchFamily="34" charset="0"/>
                      </a:endParaRPr>
                    </a:p>
                  </a:txBody>
                  <a:tcPr marL="5000" marR="5000" marT="5000" marB="5000"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solidFill>
                      <a:srgbClr val="F5F5F5"/>
                    </a:solidFill>
                  </a:tcPr>
                </a:tc>
                <a:tc>
                  <a:txBody>
                    <a:bodyPr/>
                    <a:lstStyle/>
                    <a:p>
                      <a:pPr algn="ctr">
                        <a:lnSpc>
                          <a:spcPct val="107000"/>
                        </a:lnSpc>
                        <a:spcAft>
                          <a:spcPts val="800"/>
                        </a:spcAft>
                        <a:buNone/>
                      </a:pPr>
                      <a:r>
                        <a:rPr lang="en-CA" sz="2000" b="1"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IOGP FPI</a:t>
                      </a:r>
                      <a:endParaRPr lang="en-CA" sz="2000" kern="100">
                        <a:effectLst/>
                        <a:latin typeface="Verdana" panose="020B0604030504040204" pitchFamily="34" charset="0"/>
                        <a:ea typeface="Verdana" panose="020B0604030504040204" pitchFamily="34" charset="0"/>
                        <a:cs typeface="Arial" panose="020B0604020202020204" pitchFamily="34" charset="0"/>
                      </a:endParaRPr>
                    </a:p>
                  </a:txBody>
                  <a:tcPr marL="5000" marR="5000" marT="5000" marB="5000"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3979493206"/>
                  </a:ext>
                </a:extLst>
              </a:tr>
              <a:tr h="319676">
                <a:tc>
                  <a:txBody>
                    <a:bodyPr/>
                    <a:lstStyle/>
                    <a:p>
                      <a:pPr algn="ctr">
                        <a:lnSpc>
                          <a:spcPct val="107000"/>
                        </a:lnSpc>
                        <a:spcAft>
                          <a:spcPts val="800"/>
                        </a:spcAft>
                        <a:buNone/>
                      </a:pPr>
                      <a:r>
                        <a:rPr lang="en-CA" sz="1600" b="0" kern="0">
                          <a:solidFill>
                            <a:srgbClr val="000000"/>
                          </a:solidFill>
                          <a:effectLst/>
                          <a:latin typeface="+mj-lt"/>
                          <a:ea typeface="Times New Roman" panose="02020603050405020304" pitchFamily="18" charset="0"/>
                          <a:cs typeface="Times New Roman" panose="02020603050405020304" pitchFamily="18" charset="0"/>
                        </a:rPr>
                        <a:t>Purpose/Basis</a:t>
                      </a:r>
                      <a:endParaRPr lang="en-CA" sz="1600" b="0" kern="100">
                        <a:effectLst/>
                        <a:latin typeface="+mj-lt"/>
                        <a:ea typeface="Aptos" panose="020B0004020202020204" pitchFamily="34" charset="0"/>
                        <a:cs typeface="Arial" panose="020B0604020202020204" pitchFamily="34" charset="0"/>
                      </a:endParaRPr>
                    </a:p>
                  </a:txBody>
                  <a:tcPr marL="5000" marR="5000" marT="5000" marB="5000"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solidFill>
                      <a:srgbClr val="F5F5F5"/>
                    </a:solidFill>
                  </a:tcPr>
                </a:tc>
                <a:tc>
                  <a:txBody>
                    <a:bodyPr/>
                    <a:lstStyle/>
                    <a:p>
                      <a:pPr>
                        <a:lnSpc>
                          <a:spcPct val="107000"/>
                        </a:lnSpc>
                        <a:spcAft>
                          <a:spcPts val="800"/>
                        </a:spcAft>
                        <a:buNone/>
                      </a:pPr>
                      <a:r>
                        <a:rPr lang="en-CA" sz="1300" kern="0">
                          <a:solidFill>
                            <a:srgbClr val="000000"/>
                          </a:solidFill>
                          <a:effectLst/>
                          <a:latin typeface="+mj-lt"/>
                          <a:ea typeface="Times New Roman" panose="02020603050405020304" pitchFamily="18" charset="0"/>
                          <a:cs typeface="Times New Roman" panose="02020603050405020304" pitchFamily="18" charset="0"/>
                        </a:rPr>
                        <a:t>Defines Serious Injury &amp; Fatality with medically specific injury categories for consistent case coding. </a:t>
                      </a:r>
                      <a:r>
                        <a:rPr lang="en-CA" sz="1300" b="1" kern="0">
                          <a:solidFill>
                            <a:srgbClr val="000000"/>
                          </a:solidFill>
                          <a:effectLst/>
                          <a:latin typeface="+mj-lt"/>
                          <a:ea typeface="Times New Roman" panose="02020603050405020304" pitchFamily="18" charset="0"/>
                          <a:cs typeface="Times New Roman" panose="02020603050405020304" pitchFamily="18" charset="0"/>
                        </a:rPr>
                        <a:t>Threshold based</a:t>
                      </a:r>
                      <a:r>
                        <a:rPr lang="en-CA" sz="1300" kern="0">
                          <a:solidFill>
                            <a:srgbClr val="000000"/>
                          </a:solidFill>
                          <a:effectLst/>
                          <a:latin typeface="+mj-lt"/>
                          <a:ea typeface="Times New Roman" panose="02020603050405020304" pitchFamily="18" charset="0"/>
                          <a:cs typeface="Times New Roman" panose="02020603050405020304" pitchFamily="18" charset="0"/>
                        </a:rPr>
                        <a:t>.</a:t>
                      </a:r>
                      <a:endParaRPr lang="en-CA" sz="1300" kern="100">
                        <a:solidFill>
                          <a:srgbClr val="000000"/>
                        </a:solidFill>
                        <a:effectLst/>
                        <a:latin typeface="+mj-lt"/>
                        <a:ea typeface="Aptos" panose="020B0004020202020204" pitchFamily="34" charset="0"/>
                        <a:cs typeface="Arial" panose="020B0604020202020204" pitchFamily="34" charset="0"/>
                      </a:endParaRPr>
                    </a:p>
                  </a:txBody>
                  <a:tcPr marL="5000" marR="5000" marT="5000" marB="5000"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pPr>
                        <a:lnSpc>
                          <a:spcPct val="107000"/>
                        </a:lnSpc>
                        <a:spcAft>
                          <a:spcPts val="800"/>
                        </a:spcAft>
                        <a:buNone/>
                      </a:pPr>
                      <a:r>
                        <a:rPr lang="en-CA" sz="1300" kern="0">
                          <a:solidFill>
                            <a:srgbClr val="000000"/>
                          </a:solidFill>
                          <a:effectLst/>
                          <a:latin typeface="+mj-lt"/>
                          <a:ea typeface="Times New Roman" panose="02020603050405020304" pitchFamily="18" charset="0"/>
                          <a:cs typeface="Times New Roman" panose="02020603050405020304" pitchFamily="18" charset="0"/>
                        </a:rPr>
                        <a:t>Defines Fatality and Permanent Impairment (PI)</a:t>
                      </a:r>
                      <a:br>
                        <a:rPr lang="en-CA" sz="1300" kern="0">
                          <a:solidFill>
                            <a:srgbClr val="000000"/>
                          </a:solidFill>
                          <a:effectLst/>
                          <a:latin typeface="+mj-lt"/>
                          <a:ea typeface="Times New Roman" panose="02020603050405020304" pitchFamily="18" charset="0"/>
                          <a:cs typeface="Times New Roman" panose="02020603050405020304" pitchFamily="18" charset="0"/>
                        </a:rPr>
                      </a:br>
                      <a:r>
                        <a:rPr lang="en-CA" sz="1300" b="1" kern="0">
                          <a:solidFill>
                            <a:srgbClr val="000000"/>
                          </a:solidFill>
                          <a:effectLst/>
                          <a:latin typeface="+mj-lt"/>
                          <a:ea typeface="Times New Roman" panose="02020603050405020304" pitchFamily="18" charset="0"/>
                          <a:cs typeface="Times New Roman" panose="02020603050405020304" pitchFamily="18" charset="0"/>
                        </a:rPr>
                        <a:t>Outcome based.</a:t>
                      </a:r>
                      <a:endParaRPr lang="en-CA" sz="1300" kern="100">
                        <a:solidFill>
                          <a:srgbClr val="000000"/>
                        </a:solidFill>
                        <a:effectLst/>
                        <a:latin typeface="+mj-lt"/>
                        <a:ea typeface="Aptos" panose="020B0004020202020204" pitchFamily="34" charset="0"/>
                        <a:cs typeface="Arial" panose="020B0604020202020204" pitchFamily="34" charset="0"/>
                      </a:endParaRPr>
                    </a:p>
                  </a:txBody>
                  <a:tcPr marL="5000" marR="5000" marT="5000" marB="5000"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extLst>
                  <a:ext uri="{0D108BD9-81ED-4DB2-BD59-A6C34878D82A}">
                    <a16:rowId xmlns:a16="http://schemas.microsoft.com/office/drawing/2014/main" val="559990773"/>
                  </a:ext>
                </a:extLst>
              </a:tr>
              <a:tr h="342961">
                <a:tc>
                  <a:txBody>
                    <a:bodyPr/>
                    <a:lstStyle/>
                    <a:p>
                      <a:pPr algn="ctr">
                        <a:lnSpc>
                          <a:spcPct val="107000"/>
                        </a:lnSpc>
                        <a:spcAft>
                          <a:spcPts val="800"/>
                        </a:spcAft>
                        <a:buNone/>
                      </a:pPr>
                      <a:r>
                        <a:rPr lang="en-CA" sz="1600" b="0" kern="0">
                          <a:solidFill>
                            <a:srgbClr val="000000"/>
                          </a:solidFill>
                          <a:effectLst/>
                          <a:latin typeface="+mj-lt"/>
                          <a:ea typeface="Times New Roman" panose="02020603050405020304" pitchFamily="18" charset="0"/>
                          <a:cs typeface="Times New Roman" panose="02020603050405020304" pitchFamily="18" charset="0"/>
                        </a:rPr>
                        <a:t>Function</a:t>
                      </a:r>
                      <a:endParaRPr lang="en-CA" sz="1600" b="0" kern="100">
                        <a:effectLst/>
                        <a:latin typeface="+mj-lt"/>
                        <a:ea typeface="Aptos" panose="020B0004020202020204" pitchFamily="34" charset="0"/>
                        <a:cs typeface="Arial" panose="020B0604020202020204" pitchFamily="34" charset="0"/>
                      </a:endParaRPr>
                    </a:p>
                  </a:txBody>
                  <a:tcPr marL="5000" marR="5000" marT="5000" marB="5000"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solidFill>
                      <a:srgbClr val="F5F5F5"/>
                    </a:solidFill>
                  </a:tcPr>
                </a:tc>
                <a:tc>
                  <a:txBody>
                    <a:bodyPr/>
                    <a:lstStyle/>
                    <a:p>
                      <a:pPr>
                        <a:lnSpc>
                          <a:spcPct val="107000"/>
                        </a:lnSpc>
                        <a:spcAft>
                          <a:spcPts val="800"/>
                        </a:spcAft>
                        <a:buNone/>
                      </a:pPr>
                      <a:r>
                        <a:rPr lang="en-CA" sz="1300" b="1" kern="0">
                          <a:solidFill>
                            <a:srgbClr val="000000"/>
                          </a:solidFill>
                          <a:effectLst/>
                          <a:latin typeface="+mj-lt"/>
                          <a:ea typeface="Times New Roman" panose="02020603050405020304" pitchFamily="18" charset="0"/>
                          <a:cs typeface="Times New Roman" panose="02020603050405020304" pitchFamily="18" charset="0"/>
                        </a:rPr>
                        <a:t>Injury list‑ </a:t>
                      </a:r>
                      <a:r>
                        <a:rPr lang="en-CA" sz="1300" kern="0">
                          <a:solidFill>
                            <a:srgbClr val="000000"/>
                          </a:solidFill>
                          <a:effectLst/>
                          <a:latin typeface="+mj-lt"/>
                          <a:ea typeface="Times New Roman" panose="02020603050405020304" pitchFamily="18" charset="0"/>
                          <a:cs typeface="Times New Roman" panose="02020603050405020304" pitchFamily="18" charset="0"/>
                        </a:rPr>
                        <a:t>thresholds (e.g., Traumatic brain injury (TBI), organ trauma, burns, fractures, etc.) </a:t>
                      </a:r>
                      <a:endParaRPr lang="en-CA" sz="1300" kern="100">
                        <a:solidFill>
                          <a:srgbClr val="000000"/>
                        </a:solidFill>
                        <a:effectLst/>
                        <a:latin typeface="+mj-lt"/>
                        <a:ea typeface="Aptos" panose="020B0004020202020204" pitchFamily="34" charset="0"/>
                        <a:cs typeface="Arial" panose="020B0604020202020204" pitchFamily="34" charset="0"/>
                      </a:endParaRPr>
                    </a:p>
                  </a:txBody>
                  <a:tcPr marL="5000" marR="5000" marT="5000" marB="5000"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pPr>
                        <a:lnSpc>
                          <a:spcPct val="107000"/>
                        </a:lnSpc>
                        <a:spcAft>
                          <a:spcPts val="800"/>
                        </a:spcAft>
                        <a:buNone/>
                      </a:pPr>
                      <a:r>
                        <a:rPr lang="en-CA" sz="1300" b="1" kern="0">
                          <a:solidFill>
                            <a:srgbClr val="000000"/>
                          </a:solidFill>
                          <a:effectLst/>
                          <a:latin typeface="+mj-lt"/>
                          <a:ea typeface="Times New Roman" panose="02020603050405020304" pitchFamily="18" charset="0"/>
                          <a:cs typeface="Times New Roman" panose="02020603050405020304" pitchFamily="18" charset="0"/>
                        </a:rPr>
                        <a:t>Whole‑person function</a:t>
                      </a:r>
                      <a:r>
                        <a:rPr lang="en-CA" sz="1300" kern="0">
                          <a:solidFill>
                            <a:srgbClr val="000000"/>
                          </a:solidFill>
                          <a:effectLst/>
                          <a:latin typeface="+mj-lt"/>
                          <a:ea typeface="Times New Roman" panose="02020603050405020304" pitchFamily="18" charset="0"/>
                          <a:cs typeface="Times New Roman" panose="02020603050405020304" pitchFamily="18" charset="0"/>
                        </a:rPr>
                        <a:t>; PI includes body parts, organ function, musculoskeletal, psychological/cognitive/social. </a:t>
                      </a:r>
                      <a:endParaRPr lang="en-CA" sz="1300" kern="100">
                        <a:solidFill>
                          <a:srgbClr val="000000"/>
                        </a:solidFill>
                        <a:effectLst/>
                        <a:latin typeface="+mj-lt"/>
                        <a:ea typeface="Aptos" panose="020B0004020202020204" pitchFamily="34" charset="0"/>
                        <a:cs typeface="Arial" panose="020B0604020202020204" pitchFamily="34" charset="0"/>
                      </a:endParaRPr>
                    </a:p>
                  </a:txBody>
                  <a:tcPr marL="5000" marR="5000" marT="5000" marB="5000"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extLst>
                  <a:ext uri="{0D108BD9-81ED-4DB2-BD59-A6C34878D82A}">
                    <a16:rowId xmlns:a16="http://schemas.microsoft.com/office/drawing/2014/main" val="2620821049"/>
                  </a:ext>
                </a:extLst>
              </a:tr>
              <a:tr h="215139">
                <a:tc>
                  <a:txBody>
                    <a:bodyPr/>
                    <a:lstStyle/>
                    <a:p>
                      <a:pPr algn="ctr">
                        <a:lnSpc>
                          <a:spcPct val="107000"/>
                        </a:lnSpc>
                        <a:spcAft>
                          <a:spcPts val="800"/>
                        </a:spcAft>
                        <a:buNone/>
                      </a:pPr>
                      <a:r>
                        <a:rPr lang="en-CA" sz="1600" b="0" kern="0">
                          <a:solidFill>
                            <a:srgbClr val="000000"/>
                          </a:solidFill>
                          <a:effectLst/>
                          <a:latin typeface="+mj-lt"/>
                          <a:ea typeface="Times New Roman" panose="02020603050405020304" pitchFamily="18" charset="0"/>
                          <a:cs typeface="Times New Roman" panose="02020603050405020304" pitchFamily="18" charset="0"/>
                        </a:rPr>
                        <a:t>Psychological injury</a:t>
                      </a:r>
                      <a:endParaRPr lang="en-CA" sz="1600" b="0" kern="100">
                        <a:effectLst/>
                        <a:latin typeface="+mj-lt"/>
                        <a:ea typeface="Aptos" panose="020B0004020202020204" pitchFamily="34" charset="0"/>
                        <a:cs typeface="Arial" panose="020B0604020202020204" pitchFamily="34" charset="0"/>
                      </a:endParaRPr>
                    </a:p>
                  </a:txBody>
                  <a:tcPr marL="5000" marR="5000" marT="5000" marB="5000"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solidFill>
                      <a:srgbClr val="F5F5F5"/>
                    </a:solidFill>
                  </a:tcPr>
                </a:tc>
                <a:tc>
                  <a:txBody>
                    <a:bodyPr/>
                    <a:lstStyle/>
                    <a:p>
                      <a:pPr>
                        <a:lnSpc>
                          <a:spcPct val="107000"/>
                        </a:lnSpc>
                        <a:spcAft>
                          <a:spcPts val="800"/>
                        </a:spcAft>
                        <a:buNone/>
                      </a:pPr>
                      <a:r>
                        <a:rPr lang="en-CA" sz="1300" kern="0">
                          <a:solidFill>
                            <a:srgbClr val="000000"/>
                          </a:solidFill>
                          <a:effectLst/>
                          <a:latin typeface="+mj-lt"/>
                          <a:ea typeface="Times New Roman" panose="02020603050405020304" pitchFamily="18" charset="0"/>
                          <a:cs typeface="Times New Roman" panose="02020603050405020304" pitchFamily="18" charset="0"/>
                        </a:rPr>
                        <a:t>Not explicitly included as a qualifying category. </a:t>
                      </a:r>
                      <a:r>
                        <a:rPr lang="en-CA" sz="1300" kern="0">
                          <a:solidFill>
                            <a:srgbClr val="000000"/>
                          </a:solidFill>
                          <a:effectLst/>
                          <a:latin typeface="+mj-lt"/>
                          <a:ea typeface="Times New Roman" panose="02020603050405020304" pitchFamily="18" charset="0"/>
                          <a:cs typeface="Segoe UI Emoji" panose="020B0502040204020203" pitchFamily="34" charset="0"/>
                        </a:rPr>
                        <a:t>✅</a:t>
                      </a:r>
                      <a:endParaRPr lang="en-CA" sz="1300" kern="100">
                        <a:solidFill>
                          <a:srgbClr val="000000"/>
                        </a:solidFill>
                        <a:effectLst/>
                        <a:latin typeface="+mj-lt"/>
                        <a:ea typeface="Aptos" panose="020B0004020202020204" pitchFamily="34" charset="0"/>
                        <a:cs typeface="Arial" panose="020B0604020202020204" pitchFamily="34" charset="0"/>
                      </a:endParaRPr>
                    </a:p>
                  </a:txBody>
                  <a:tcPr marL="5000" marR="5000" marT="5000" marB="5000"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pPr>
                        <a:lnSpc>
                          <a:spcPct val="107000"/>
                        </a:lnSpc>
                        <a:spcAft>
                          <a:spcPts val="800"/>
                        </a:spcAft>
                        <a:buNone/>
                      </a:pPr>
                      <a:r>
                        <a:rPr lang="en-CA" sz="1300" kern="0">
                          <a:solidFill>
                            <a:srgbClr val="000000"/>
                          </a:solidFill>
                          <a:effectLst/>
                          <a:latin typeface="+mj-lt"/>
                          <a:ea typeface="Times New Roman" panose="02020603050405020304" pitchFamily="18" charset="0"/>
                          <a:cs typeface="Times New Roman" panose="02020603050405020304" pitchFamily="18" charset="0"/>
                        </a:rPr>
                        <a:t>Included (e.g., PTSD preventing return to prior function - permanent). </a:t>
                      </a:r>
                      <a:r>
                        <a:rPr lang="en-CA" sz="1300" kern="0">
                          <a:solidFill>
                            <a:srgbClr val="000000"/>
                          </a:solidFill>
                          <a:effectLst/>
                          <a:latin typeface="+mj-lt"/>
                          <a:ea typeface="Times New Roman" panose="02020603050405020304" pitchFamily="18" charset="0"/>
                          <a:cs typeface="Segoe UI Emoji" panose="020B0502040204020203" pitchFamily="34" charset="0"/>
                        </a:rPr>
                        <a:t>⚠️</a:t>
                      </a:r>
                      <a:endParaRPr lang="en-CA" sz="1300" kern="100">
                        <a:solidFill>
                          <a:srgbClr val="000000"/>
                        </a:solidFill>
                        <a:effectLst/>
                        <a:latin typeface="+mj-lt"/>
                        <a:ea typeface="Aptos" panose="020B0004020202020204" pitchFamily="34" charset="0"/>
                        <a:cs typeface="Arial" panose="020B0604020202020204" pitchFamily="34" charset="0"/>
                      </a:endParaRPr>
                    </a:p>
                  </a:txBody>
                  <a:tcPr marL="5000" marR="5000" marT="5000" marB="5000"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extLst>
                  <a:ext uri="{0D108BD9-81ED-4DB2-BD59-A6C34878D82A}">
                    <a16:rowId xmlns:a16="http://schemas.microsoft.com/office/drawing/2014/main" val="1332821476"/>
                  </a:ext>
                </a:extLst>
              </a:tr>
              <a:tr h="319676">
                <a:tc>
                  <a:txBody>
                    <a:bodyPr/>
                    <a:lstStyle/>
                    <a:p>
                      <a:pPr algn="ctr">
                        <a:lnSpc>
                          <a:spcPct val="107000"/>
                        </a:lnSpc>
                        <a:spcAft>
                          <a:spcPts val="800"/>
                        </a:spcAft>
                        <a:buNone/>
                      </a:pPr>
                      <a:r>
                        <a:rPr lang="en-CA" sz="1600" b="0" kern="0">
                          <a:solidFill>
                            <a:srgbClr val="000000"/>
                          </a:solidFill>
                          <a:effectLst/>
                          <a:latin typeface="+mj-lt"/>
                          <a:ea typeface="Times New Roman" panose="02020603050405020304" pitchFamily="18" charset="0"/>
                          <a:cs typeface="Times New Roman" panose="02020603050405020304" pitchFamily="18" charset="0"/>
                        </a:rPr>
                        <a:t>Amputations</a:t>
                      </a:r>
                      <a:endParaRPr lang="en-CA" sz="1600" b="0" kern="100">
                        <a:effectLst/>
                        <a:latin typeface="+mj-lt"/>
                        <a:ea typeface="Aptos" panose="020B0004020202020204" pitchFamily="34" charset="0"/>
                        <a:cs typeface="Arial" panose="020B0604020202020204" pitchFamily="34" charset="0"/>
                      </a:endParaRPr>
                    </a:p>
                  </a:txBody>
                  <a:tcPr marL="5000" marR="5000" marT="5000" marB="5000"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solidFill>
                      <a:srgbClr val="F5F5F5"/>
                    </a:solidFill>
                  </a:tcPr>
                </a:tc>
                <a:tc>
                  <a:txBody>
                    <a:bodyPr/>
                    <a:lstStyle/>
                    <a:p>
                      <a:pPr>
                        <a:lnSpc>
                          <a:spcPct val="107000"/>
                        </a:lnSpc>
                        <a:spcAft>
                          <a:spcPts val="800"/>
                        </a:spcAft>
                        <a:buNone/>
                      </a:pPr>
                      <a:r>
                        <a:rPr lang="en-CA" sz="1300" kern="0">
                          <a:solidFill>
                            <a:srgbClr val="000000"/>
                          </a:solidFill>
                          <a:effectLst/>
                          <a:latin typeface="+mj-lt"/>
                          <a:ea typeface="Times New Roman" panose="02020603050405020304" pitchFamily="18" charset="0"/>
                          <a:cs typeface="Times New Roman" panose="02020603050405020304" pitchFamily="18" charset="0"/>
                        </a:rPr>
                        <a:t>Amputations involving bone; excludes distal phalanx unless thumb/index/big toe. </a:t>
                      </a:r>
                      <a:r>
                        <a:rPr lang="en-CA" sz="1300" kern="0">
                          <a:solidFill>
                            <a:srgbClr val="000000"/>
                          </a:solidFill>
                          <a:effectLst/>
                          <a:latin typeface="+mj-lt"/>
                          <a:ea typeface="Times New Roman" panose="02020603050405020304" pitchFamily="18" charset="0"/>
                          <a:cs typeface="Segoe UI Emoji" panose="020B0502040204020203" pitchFamily="34" charset="0"/>
                        </a:rPr>
                        <a:t>✅</a:t>
                      </a:r>
                      <a:endParaRPr lang="en-CA" sz="1300" kern="100">
                        <a:solidFill>
                          <a:srgbClr val="000000"/>
                        </a:solidFill>
                        <a:effectLst/>
                        <a:latin typeface="+mj-lt"/>
                        <a:ea typeface="Aptos" panose="020B0004020202020204" pitchFamily="34" charset="0"/>
                        <a:cs typeface="Arial" panose="020B0604020202020204" pitchFamily="34" charset="0"/>
                      </a:endParaRPr>
                    </a:p>
                  </a:txBody>
                  <a:tcPr marL="5000" marR="5000" marT="5000" marB="5000"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pPr>
                        <a:lnSpc>
                          <a:spcPct val="107000"/>
                        </a:lnSpc>
                        <a:spcAft>
                          <a:spcPts val="800"/>
                        </a:spcAft>
                        <a:buNone/>
                      </a:pPr>
                      <a:r>
                        <a:rPr lang="en-CA" sz="1300" u="none" kern="0">
                          <a:solidFill>
                            <a:srgbClr val="000000"/>
                          </a:solidFill>
                          <a:effectLst/>
                          <a:latin typeface="+mj-lt"/>
                          <a:ea typeface="Times New Roman" panose="02020603050405020304" pitchFamily="18" charset="0"/>
                          <a:cs typeface="Times New Roman" panose="02020603050405020304" pitchFamily="18" charset="0"/>
                        </a:rPr>
                        <a:t>Permanent loss of body parts qualifies as PI </a:t>
                      </a:r>
                      <a:r>
                        <a:rPr lang="en-CA" sz="1300" kern="0">
                          <a:solidFill>
                            <a:srgbClr val="000000"/>
                          </a:solidFill>
                          <a:effectLst/>
                          <a:latin typeface="+mj-lt"/>
                          <a:ea typeface="Times New Roman" panose="02020603050405020304" pitchFamily="18" charset="0"/>
                          <a:cs typeface="Segoe UI Emoji" panose="020B0502040204020203" pitchFamily="34" charset="0"/>
                        </a:rPr>
                        <a:t>⚠️</a:t>
                      </a:r>
                      <a:r>
                        <a:rPr lang="en-CA" sz="1300" kern="0">
                          <a:solidFill>
                            <a:srgbClr val="000000"/>
                          </a:solidFill>
                          <a:effectLst/>
                          <a:latin typeface="+mj-lt"/>
                          <a:ea typeface="Times New Roman" panose="02020603050405020304" pitchFamily="18" charset="0"/>
                          <a:cs typeface="Times New Roman" panose="02020603050405020304" pitchFamily="18" charset="0"/>
                        </a:rPr>
                        <a:t> </a:t>
                      </a:r>
                      <a:endParaRPr lang="en-CA" sz="1300" kern="100">
                        <a:solidFill>
                          <a:srgbClr val="000000"/>
                        </a:solidFill>
                        <a:effectLst/>
                        <a:latin typeface="+mj-lt"/>
                        <a:ea typeface="Aptos" panose="020B0004020202020204" pitchFamily="34" charset="0"/>
                        <a:cs typeface="Arial" panose="020B0604020202020204" pitchFamily="34" charset="0"/>
                      </a:endParaRPr>
                    </a:p>
                  </a:txBody>
                  <a:tcPr marL="5000" marR="5000" marT="5000" marB="5000"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extLst>
                  <a:ext uri="{0D108BD9-81ED-4DB2-BD59-A6C34878D82A}">
                    <a16:rowId xmlns:a16="http://schemas.microsoft.com/office/drawing/2014/main" val="229682428"/>
                  </a:ext>
                </a:extLst>
              </a:tr>
              <a:tr h="319676">
                <a:tc>
                  <a:txBody>
                    <a:bodyPr/>
                    <a:lstStyle/>
                    <a:p>
                      <a:pPr algn="ctr">
                        <a:lnSpc>
                          <a:spcPct val="107000"/>
                        </a:lnSpc>
                        <a:spcAft>
                          <a:spcPts val="800"/>
                        </a:spcAft>
                        <a:buNone/>
                      </a:pPr>
                      <a:r>
                        <a:rPr lang="en-CA" sz="1600" b="0" kern="0">
                          <a:solidFill>
                            <a:srgbClr val="000000"/>
                          </a:solidFill>
                          <a:effectLst/>
                          <a:latin typeface="+mj-lt"/>
                          <a:ea typeface="Times New Roman" panose="02020603050405020304" pitchFamily="18" charset="0"/>
                          <a:cs typeface="Times New Roman" panose="02020603050405020304" pitchFamily="18" charset="0"/>
                        </a:rPr>
                        <a:t>Head/brain injuries</a:t>
                      </a:r>
                      <a:endParaRPr lang="en-CA" sz="1600" b="0" kern="100">
                        <a:effectLst/>
                        <a:latin typeface="+mj-lt"/>
                        <a:ea typeface="Aptos" panose="020B0004020202020204" pitchFamily="34" charset="0"/>
                        <a:cs typeface="Arial" panose="020B0604020202020204" pitchFamily="34" charset="0"/>
                      </a:endParaRPr>
                    </a:p>
                  </a:txBody>
                  <a:tcPr marL="5000" marR="5000" marT="5000" marB="5000"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solidFill>
                      <a:srgbClr val="F5F5F5"/>
                    </a:solidFill>
                  </a:tcPr>
                </a:tc>
                <a:tc>
                  <a:txBody>
                    <a:bodyPr/>
                    <a:lstStyle/>
                    <a:p>
                      <a:pPr>
                        <a:lnSpc>
                          <a:spcPct val="107000"/>
                        </a:lnSpc>
                        <a:spcAft>
                          <a:spcPts val="800"/>
                        </a:spcAft>
                        <a:buNone/>
                      </a:pPr>
                      <a:r>
                        <a:rPr lang="en-CA" sz="1300" kern="0">
                          <a:solidFill>
                            <a:srgbClr val="000000"/>
                          </a:solidFill>
                          <a:effectLst/>
                          <a:latin typeface="+mj-lt"/>
                          <a:ea typeface="Times New Roman" panose="02020603050405020304" pitchFamily="18" charset="0"/>
                          <a:cs typeface="Times New Roman" panose="02020603050405020304" pitchFamily="18" charset="0"/>
                        </a:rPr>
                        <a:t>TBI/intracranial bleeding or &gt;30 min Loss of Consciousness (LOC)</a:t>
                      </a:r>
                      <a:r>
                        <a:rPr lang="en-CA" sz="1300" kern="0">
                          <a:solidFill>
                            <a:srgbClr val="000000"/>
                          </a:solidFill>
                          <a:effectLst/>
                          <a:latin typeface="+mj-lt"/>
                          <a:ea typeface="Times New Roman" panose="02020603050405020304" pitchFamily="18" charset="0"/>
                          <a:cs typeface="Segoe UI Emoji" panose="020B0502040204020203" pitchFamily="34" charset="0"/>
                        </a:rPr>
                        <a:t> </a:t>
                      </a:r>
                      <a:endParaRPr lang="en-CA" sz="1300" kern="100">
                        <a:solidFill>
                          <a:srgbClr val="000000"/>
                        </a:solidFill>
                        <a:effectLst/>
                        <a:latin typeface="+mj-lt"/>
                        <a:ea typeface="Aptos" panose="020B0004020202020204" pitchFamily="34" charset="0"/>
                        <a:cs typeface="Arial" panose="020B0604020202020204" pitchFamily="34" charset="0"/>
                      </a:endParaRPr>
                    </a:p>
                  </a:txBody>
                  <a:tcPr marL="5000" marR="5000" marT="5000" marB="5000"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pPr>
                        <a:lnSpc>
                          <a:spcPct val="107000"/>
                        </a:lnSpc>
                        <a:spcAft>
                          <a:spcPts val="800"/>
                        </a:spcAft>
                        <a:buNone/>
                      </a:pPr>
                      <a:r>
                        <a:rPr lang="en-CA" sz="1300" kern="0">
                          <a:solidFill>
                            <a:srgbClr val="000000"/>
                          </a:solidFill>
                          <a:effectLst/>
                          <a:latin typeface="+mj-lt"/>
                          <a:ea typeface="Times New Roman" panose="02020603050405020304" pitchFamily="18" charset="0"/>
                          <a:cs typeface="Times New Roman" panose="02020603050405020304" pitchFamily="18" charset="0"/>
                        </a:rPr>
                        <a:t>PI if lasting cognitive/neurological impact </a:t>
                      </a:r>
                      <a:br>
                        <a:rPr lang="en-CA" sz="1300" kern="0">
                          <a:solidFill>
                            <a:srgbClr val="000000"/>
                          </a:solidFill>
                          <a:effectLst/>
                          <a:latin typeface="+mj-lt"/>
                          <a:ea typeface="Times New Roman" panose="02020603050405020304" pitchFamily="18" charset="0"/>
                          <a:cs typeface="Times New Roman" panose="02020603050405020304" pitchFamily="18" charset="0"/>
                        </a:rPr>
                      </a:br>
                      <a:r>
                        <a:rPr lang="en-CA" sz="1300" kern="0">
                          <a:solidFill>
                            <a:srgbClr val="000000"/>
                          </a:solidFill>
                          <a:effectLst/>
                          <a:latin typeface="+mj-lt"/>
                          <a:ea typeface="Times New Roman" panose="02020603050405020304" pitchFamily="18" charset="0"/>
                          <a:cs typeface="Times New Roman" panose="02020603050405020304" pitchFamily="18" charset="0"/>
                        </a:rPr>
                        <a:t>(e.g., epilepsy, cognitive dysfunction). </a:t>
                      </a:r>
                      <a:endParaRPr lang="en-CA" sz="1300" kern="100">
                        <a:solidFill>
                          <a:srgbClr val="000000"/>
                        </a:solidFill>
                        <a:effectLst/>
                        <a:latin typeface="+mj-lt"/>
                        <a:ea typeface="Aptos" panose="020B0004020202020204" pitchFamily="34" charset="0"/>
                        <a:cs typeface="Arial" panose="020B0604020202020204" pitchFamily="34" charset="0"/>
                      </a:endParaRPr>
                    </a:p>
                  </a:txBody>
                  <a:tcPr marL="5000" marR="5000" marT="5000" marB="5000"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extLst>
                  <a:ext uri="{0D108BD9-81ED-4DB2-BD59-A6C34878D82A}">
                    <a16:rowId xmlns:a16="http://schemas.microsoft.com/office/drawing/2014/main" val="1248093795"/>
                  </a:ext>
                </a:extLst>
              </a:tr>
              <a:tr h="319608">
                <a:tc>
                  <a:txBody>
                    <a:bodyPr/>
                    <a:lstStyle/>
                    <a:p>
                      <a:pPr algn="ctr">
                        <a:lnSpc>
                          <a:spcPct val="107000"/>
                        </a:lnSpc>
                        <a:spcAft>
                          <a:spcPts val="800"/>
                        </a:spcAft>
                        <a:buNone/>
                      </a:pPr>
                      <a:r>
                        <a:rPr lang="en-CA" sz="1600" b="0" kern="0">
                          <a:solidFill>
                            <a:srgbClr val="000000"/>
                          </a:solidFill>
                          <a:effectLst/>
                          <a:latin typeface="+mj-lt"/>
                          <a:ea typeface="Times New Roman" panose="02020603050405020304" pitchFamily="18" charset="0"/>
                          <a:cs typeface="Times New Roman" panose="02020603050405020304" pitchFamily="18" charset="0"/>
                        </a:rPr>
                        <a:t>Organ injuries</a:t>
                      </a:r>
                      <a:endParaRPr lang="en-CA" sz="1600" b="0" kern="100">
                        <a:effectLst/>
                        <a:latin typeface="+mj-lt"/>
                        <a:ea typeface="Aptos" panose="020B0004020202020204" pitchFamily="34" charset="0"/>
                        <a:cs typeface="Arial" panose="020B0604020202020204" pitchFamily="34" charset="0"/>
                      </a:endParaRPr>
                    </a:p>
                  </a:txBody>
                  <a:tcPr marL="5000" marR="5000" marT="5000" marB="5000"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solidFill>
                      <a:srgbClr val="F5F5F5"/>
                    </a:solidFill>
                  </a:tcPr>
                </a:tc>
                <a:tc>
                  <a:txBody>
                    <a:bodyPr/>
                    <a:lstStyle/>
                    <a:p>
                      <a:pPr>
                        <a:lnSpc>
                          <a:spcPct val="107000"/>
                        </a:lnSpc>
                        <a:spcAft>
                          <a:spcPts val="800"/>
                        </a:spcAft>
                        <a:buNone/>
                      </a:pPr>
                      <a:r>
                        <a:rPr lang="en-CA" sz="1300" kern="0">
                          <a:solidFill>
                            <a:srgbClr val="000000"/>
                          </a:solidFill>
                          <a:effectLst/>
                          <a:latin typeface="+mj-lt"/>
                          <a:ea typeface="Times New Roman" panose="02020603050405020304" pitchFamily="18" charset="0"/>
                          <a:cs typeface="Times New Roman" panose="02020603050405020304" pitchFamily="18" charset="0"/>
                        </a:rPr>
                        <a:t>Trauma to vital organs (brain, spinal cord, heart, lungs, kidneys, liver, spleen, intestines, stomach).  </a:t>
                      </a:r>
                      <a:endParaRPr lang="en-CA" sz="1300" kern="100">
                        <a:solidFill>
                          <a:srgbClr val="000000"/>
                        </a:solidFill>
                        <a:effectLst/>
                        <a:latin typeface="+mj-lt"/>
                        <a:ea typeface="Aptos" panose="020B0004020202020204" pitchFamily="34" charset="0"/>
                        <a:cs typeface="Arial" panose="020B0604020202020204" pitchFamily="34" charset="0"/>
                      </a:endParaRPr>
                    </a:p>
                  </a:txBody>
                  <a:tcPr marL="5000" marR="5000" marT="5000" marB="5000"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pPr>
                        <a:lnSpc>
                          <a:spcPct val="107000"/>
                        </a:lnSpc>
                        <a:spcAft>
                          <a:spcPts val="800"/>
                        </a:spcAft>
                        <a:buNone/>
                      </a:pPr>
                      <a:r>
                        <a:rPr lang="en-CA" sz="1300" kern="0">
                          <a:solidFill>
                            <a:srgbClr val="000000"/>
                          </a:solidFill>
                          <a:effectLst/>
                          <a:latin typeface="+mj-lt"/>
                          <a:ea typeface="Times New Roman" panose="02020603050405020304" pitchFamily="18" charset="0"/>
                          <a:cs typeface="Times New Roman" panose="02020603050405020304" pitchFamily="18" charset="0"/>
                        </a:rPr>
                        <a:t>Permanent reduction of </a:t>
                      </a:r>
                      <a:r>
                        <a:rPr lang="en-CA" sz="1300" b="1" kern="0">
                          <a:solidFill>
                            <a:srgbClr val="000000"/>
                          </a:solidFill>
                          <a:effectLst/>
                          <a:latin typeface="+mj-lt"/>
                          <a:ea typeface="Times New Roman" panose="02020603050405020304" pitchFamily="18" charset="0"/>
                          <a:cs typeface="Times New Roman" panose="02020603050405020304" pitchFamily="18" charset="0"/>
                        </a:rPr>
                        <a:t>any</a:t>
                      </a:r>
                      <a:r>
                        <a:rPr lang="en-CA" sz="1300" kern="0">
                          <a:solidFill>
                            <a:srgbClr val="000000"/>
                          </a:solidFill>
                          <a:effectLst/>
                          <a:latin typeface="+mj-lt"/>
                          <a:ea typeface="Times New Roman" panose="02020603050405020304" pitchFamily="18" charset="0"/>
                          <a:cs typeface="Times New Roman" panose="02020603050405020304" pitchFamily="18" charset="0"/>
                        </a:rPr>
                        <a:t> organ function </a:t>
                      </a:r>
                      <a:br>
                        <a:rPr lang="en-CA" sz="1300" kern="0">
                          <a:solidFill>
                            <a:srgbClr val="000000"/>
                          </a:solidFill>
                          <a:effectLst/>
                          <a:latin typeface="+mj-lt"/>
                          <a:ea typeface="Times New Roman" panose="02020603050405020304" pitchFamily="18" charset="0"/>
                          <a:cs typeface="Times New Roman" panose="02020603050405020304" pitchFamily="18" charset="0"/>
                        </a:rPr>
                      </a:br>
                      <a:r>
                        <a:rPr lang="en-CA" sz="1300" kern="0">
                          <a:solidFill>
                            <a:srgbClr val="000000"/>
                          </a:solidFill>
                          <a:effectLst/>
                          <a:latin typeface="+mj-lt"/>
                          <a:ea typeface="Times New Roman" panose="02020603050405020304" pitchFamily="18" charset="0"/>
                          <a:cs typeface="Times New Roman" panose="02020603050405020304" pitchFamily="18" charset="0"/>
                        </a:rPr>
                        <a:t>(heart, lungs, etc.) qualifies. </a:t>
                      </a:r>
                      <a:endParaRPr lang="en-CA" sz="1300" kern="100">
                        <a:solidFill>
                          <a:srgbClr val="000000"/>
                        </a:solidFill>
                        <a:effectLst/>
                        <a:latin typeface="+mj-lt"/>
                        <a:ea typeface="Aptos" panose="020B0004020202020204" pitchFamily="34" charset="0"/>
                        <a:cs typeface="Arial" panose="020B0604020202020204" pitchFamily="34" charset="0"/>
                      </a:endParaRPr>
                    </a:p>
                  </a:txBody>
                  <a:tcPr marL="5000" marR="5000" marT="5000" marB="5000"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extLst>
                  <a:ext uri="{0D108BD9-81ED-4DB2-BD59-A6C34878D82A}">
                    <a16:rowId xmlns:a16="http://schemas.microsoft.com/office/drawing/2014/main" val="1706185054"/>
                  </a:ext>
                </a:extLst>
              </a:tr>
              <a:tr h="332218">
                <a:tc>
                  <a:txBody>
                    <a:bodyPr/>
                    <a:lstStyle/>
                    <a:p>
                      <a:pPr algn="ctr">
                        <a:lnSpc>
                          <a:spcPct val="107000"/>
                        </a:lnSpc>
                        <a:spcAft>
                          <a:spcPts val="800"/>
                        </a:spcAft>
                        <a:buNone/>
                      </a:pPr>
                      <a:r>
                        <a:rPr lang="en-CA" sz="1600" b="0" kern="0">
                          <a:solidFill>
                            <a:srgbClr val="000000"/>
                          </a:solidFill>
                          <a:effectLst/>
                          <a:latin typeface="+mj-lt"/>
                          <a:ea typeface="Times New Roman" panose="02020603050405020304" pitchFamily="18" charset="0"/>
                          <a:cs typeface="Times New Roman" panose="02020603050405020304" pitchFamily="18" charset="0"/>
                        </a:rPr>
                        <a:t>Burns</a:t>
                      </a:r>
                      <a:endParaRPr lang="en-CA" sz="1600" b="0" kern="100">
                        <a:effectLst/>
                        <a:latin typeface="+mj-lt"/>
                        <a:ea typeface="Aptos" panose="020B0004020202020204" pitchFamily="34" charset="0"/>
                        <a:cs typeface="Arial" panose="020B0604020202020204" pitchFamily="34" charset="0"/>
                      </a:endParaRPr>
                    </a:p>
                  </a:txBody>
                  <a:tcPr marL="5000" marR="5000" marT="5000" marB="5000"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solidFill>
                      <a:srgbClr val="F5F5F5"/>
                    </a:solidFill>
                  </a:tcPr>
                </a:tc>
                <a:tc>
                  <a:txBody>
                    <a:bodyPr/>
                    <a:lstStyle/>
                    <a:p>
                      <a:pPr>
                        <a:lnSpc>
                          <a:spcPct val="107000"/>
                        </a:lnSpc>
                        <a:spcAft>
                          <a:spcPts val="800"/>
                        </a:spcAft>
                        <a:buNone/>
                      </a:pPr>
                      <a:r>
                        <a:rPr lang="en-CA" sz="1300" kern="0">
                          <a:solidFill>
                            <a:srgbClr val="000000"/>
                          </a:solidFill>
                          <a:effectLst/>
                          <a:latin typeface="+mj-lt"/>
                          <a:ea typeface="Times New Roman" panose="02020603050405020304" pitchFamily="18" charset="0"/>
                          <a:cs typeface="Times New Roman" panose="02020603050405020304" pitchFamily="18" charset="0"/>
                        </a:rPr>
                        <a:t>2nd‑degree ≥10% Body Surface Area (BSA); 3rd‑degree ≥5% BSA or requiring graft </a:t>
                      </a:r>
                      <a:r>
                        <a:rPr lang="en-CA" sz="1300" kern="0">
                          <a:solidFill>
                            <a:srgbClr val="000000"/>
                          </a:solidFill>
                          <a:effectLst/>
                          <a:latin typeface="+mj-lt"/>
                          <a:ea typeface="Times New Roman" panose="02020603050405020304" pitchFamily="18" charset="0"/>
                          <a:cs typeface="Segoe UI Emoji" panose="020B0502040204020203" pitchFamily="34" charset="0"/>
                        </a:rPr>
                        <a:t>✅</a:t>
                      </a:r>
                      <a:endParaRPr lang="en-CA" sz="1300" kern="100">
                        <a:solidFill>
                          <a:srgbClr val="000000"/>
                        </a:solidFill>
                        <a:effectLst/>
                        <a:latin typeface="+mj-lt"/>
                        <a:ea typeface="Aptos" panose="020B0004020202020204" pitchFamily="34" charset="0"/>
                        <a:cs typeface="Arial" panose="020B0604020202020204" pitchFamily="34" charset="0"/>
                      </a:endParaRPr>
                    </a:p>
                  </a:txBody>
                  <a:tcPr marL="5000" marR="5000" marT="5000" marB="5000"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pPr>
                        <a:lnSpc>
                          <a:spcPct val="107000"/>
                        </a:lnSpc>
                        <a:spcAft>
                          <a:spcPts val="800"/>
                        </a:spcAft>
                        <a:buNone/>
                      </a:pPr>
                      <a:r>
                        <a:rPr lang="en-CA" sz="1300" kern="0">
                          <a:solidFill>
                            <a:srgbClr val="000000"/>
                          </a:solidFill>
                          <a:effectLst/>
                          <a:latin typeface="+mj-lt"/>
                          <a:ea typeface="Times New Roman" panose="02020603050405020304" pitchFamily="18" charset="0"/>
                          <a:cs typeface="Times New Roman" panose="02020603050405020304" pitchFamily="18" charset="0"/>
                        </a:rPr>
                        <a:t>Deep burns with scarring/skin grafts that permanently impair function </a:t>
                      </a:r>
                      <a:r>
                        <a:rPr lang="en-CA" sz="1300" kern="0">
                          <a:solidFill>
                            <a:srgbClr val="000000"/>
                          </a:solidFill>
                          <a:effectLst/>
                          <a:latin typeface="+mj-lt"/>
                          <a:ea typeface="Times New Roman" panose="02020603050405020304" pitchFamily="18" charset="0"/>
                          <a:cs typeface="Arial" panose="020B0604020202020204" pitchFamily="34" charset="0"/>
                        </a:rPr>
                        <a:t>→</a:t>
                      </a:r>
                      <a:r>
                        <a:rPr lang="en-CA" sz="1300" kern="0">
                          <a:solidFill>
                            <a:srgbClr val="000000"/>
                          </a:solidFill>
                          <a:effectLst/>
                          <a:latin typeface="+mj-lt"/>
                          <a:ea typeface="Times New Roman" panose="02020603050405020304" pitchFamily="18" charset="0"/>
                          <a:cs typeface="Times New Roman" panose="02020603050405020304" pitchFamily="18" charset="0"/>
                        </a:rPr>
                        <a:t> PI. </a:t>
                      </a:r>
                      <a:endParaRPr lang="en-CA" sz="1300" kern="100">
                        <a:solidFill>
                          <a:srgbClr val="000000"/>
                        </a:solidFill>
                        <a:effectLst/>
                        <a:latin typeface="+mj-lt"/>
                        <a:ea typeface="Aptos" panose="020B0004020202020204" pitchFamily="34" charset="0"/>
                        <a:cs typeface="Arial" panose="020B0604020202020204" pitchFamily="34" charset="0"/>
                      </a:endParaRPr>
                    </a:p>
                  </a:txBody>
                  <a:tcPr marL="5000" marR="5000" marT="5000" marB="5000"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extLst>
                  <a:ext uri="{0D108BD9-81ED-4DB2-BD59-A6C34878D82A}">
                    <a16:rowId xmlns:a16="http://schemas.microsoft.com/office/drawing/2014/main" val="139916129"/>
                  </a:ext>
                </a:extLst>
              </a:tr>
              <a:tr h="518860">
                <a:tc>
                  <a:txBody>
                    <a:bodyPr/>
                    <a:lstStyle/>
                    <a:p>
                      <a:pPr algn="ctr">
                        <a:lnSpc>
                          <a:spcPct val="107000"/>
                        </a:lnSpc>
                        <a:spcAft>
                          <a:spcPts val="800"/>
                        </a:spcAft>
                        <a:buNone/>
                      </a:pPr>
                      <a:r>
                        <a:rPr lang="en-CA" sz="1600" b="0" kern="0">
                          <a:solidFill>
                            <a:srgbClr val="000000"/>
                          </a:solidFill>
                          <a:effectLst/>
                          <a:latin typeface="+mj-lt"/>
                          <a:ea typeface="Times New Roman" panose="02020603050405020304" pitchFamily="18" charset="0"/>
                          <a:cs typeface="Times New Roman" panose="02020603050405020304" pitchFamily="18" charset="0"/>
                        </a:rPr>
                        <a:t>Fractures</a:t>
                      </a:r>
                      <a:endParaRPr lang="en-CA" sz="1600" b="0" kern="100">
                        <a:effectLst/>
                        <a:latin typeface="+mj-lt"/>
                        <a:ea typeface="Aptos" panose="020B0004020202020204" pitchFamily="34" charset="0"/>
                        <a:cs typeface="Arial" panose="020B0604020202020204" pitchFamily="34" charset="0"/>
                      </a:endParaRPr>
                    </a:p>
                  </a:txBody>
                  <a:tcPr marL="5000" marR="5000" marT="5000" marB="5000"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solidFill>
                      <a:srgbClr val="F5F5F5"/>
                    </a:solidFill>
                  </a:tcPr>
                </a:tc>
                <a:tc>
                  <a:txBody>
                    <a:bodyPr/>
                    <a:lstStyle/>
                    <a:p>
                      <a:pPr>
                        <a:lnSpc>
                          <a:spcPct val="107000"/>
                        </a:lnSpc>
                        <a:spcAft>
                          <a:spcPts val="800"/>
                        </a:spcAft>
                        <a:buNone/>
                      </a:pPr>
                      <a:r>
                        <a:rPr lang="en-CA" sz="1300" kern="0">
                          <a:solidFill>
                            <a:srgbClr val="000000"/>
                          </a:solidFill>
                          <a:effectLst/>
                          <a:latin typeface="+mj-lt"/>
                          <a:ea typeface="Times New Roman" panose="02020603050405020304" pitchFamily="18" charset="0"/>
                          <a:cs typeface="Times New Roman" panose="02020603050405020304" pitchFamily="18" charset="0"/>
                        </a:rPr>
                        <a:t>Only fractures requiring surgery (pins/plates etc.); excludes fingers/toes even if requires ORIF. </a:t>
                      </a:r>
                      <a:endParaRPr lang="en-CA" sz="1300" kern="100">
                        <a:solidFill>
                          <a:srgbClr val="000000"/>
                        </a:solidFill>
                        <a:effectLst/>
                        <a:latin typeface="+mj-lt"/>
                        <a:ea typeface="Aptos" panose="020B0004020202020204" pitchFamily="34" charset="0"/>
                        <a:cs typeface="Arial" panose="020B0604020202020204" pitchFamily="34" charset="0"/>
                      </a:endParaRPr>
                    </a:p>
                  </a:txBody>
                  <a:tcPr marL="5000" marR="5000" marT="5000" marB="5000"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pPr>
                        <a:lnSpc>
                          <a:spcPct val="107000"/>
                        </a:lnSpc>
                        <a:spcAft>
                          <a:spcPts val="800"/>
                        </a:spcAft>
                        <a:buNone/>
                      </a:pPr>
                      <a:r>
                        <a:rPr lang="en-CA" sz="1300" kern="0">
                          <a:solidFill>
                            <a:srgbClr val="000000"/>
                          </a:solidFill>
                          <a:effectLst/>
                          <a:latin typeface="+mj-lt"/>
                          <a:ea typeface="Times New Roman" panose="02020603050405020304" pitchFamily="18" charset="0"/>
                          <a:cs typeface="Times New Roman" panose="02020603050405020304" pitchFamily="18" charset="0"/>
                        </a:rPr>
                        <a:t>PI if ongoing impairment to mobility/function </a:t>
                      </a:r>
                      <a:br>
                        <a:rPr lang="en-CA" sz="1300" kern="0">
                          <a:solidFill>
                            <a:srgbClr val="000000"/>
                          </a:solidFill>
                          <a:effectLst/>
                          <a:latin typeface="+mj-lt"/>
                          <a:ea typeface="Times New Roman" panose="02020603050405020304" pitchFamily="18" charset="0"/>
                          <a:cs typeface="Times New Roman" panose="02020603050405020304" pitchFamily="18" charset="0"/>
                        </a:rPr>
                      </a:br>
                      <a:r>
                        <a:rPr lang="en-CA" sz="1300" kern="0">
                          <a:solidFill>
                            <a:srgbClr val="000000"/>
                          </a:solidFill>
                          <a:effectLst/>
                          <a:latin typeface="+mj-lt"/>
                          <a:ea typeface="Times New Roman" panose="02020603050405020304" pitchFamily="18" charset="0"/>
                          <a:cs typeface="Times New Roman" panose="02020603050405020304" pitchFamily="18" charset="0"/>
                        </a:rPr>
                        <a:t>(outcome based)  </a:t>
                      </a:r>
                      <a:endParaRPr lang="en-CA" sz="1300" kern="100">
                        <a:solidFill>
                          <a:srgbClr val="000000"/>
                        </a:solidFill>
                        <a:effectLst/>
                        <a:latin typeface="+mj-lt"/>
                        <a:ea typeface="Aptos" panose="020B0004020202020204" pitchFamily="34" charset="0"/>
                        <a:cs typeface="Arial" panose="020B0604020202020204" pitchFamily="34" charset="0"/>
                      </a:endParaRPr>
                    </a:p>
                  </a:txBody>
                  <a:tcPr marL="5000" marR="5000" marT="5000" marB="5000"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extLst>
                  <a:ext uri="{0D108BD9-81ED-4DB2-BD59-A6C34878D82A}">
                    <a16:rowId xmlns:a16="http://schemas.microsoft.com/office/drawing/2014/main" val="2601853926"/>
                  </a:ext>
                </a:extLst>
              </a:tr>
              <a:tr h="319676">
                <a:tc>
                  <a:txBody>
                    <a:bodyPr/>
                    <a:lstStyle/>
                    <a:p>
                      <a:pPr algn="ctr">
                        <a:lnSpc>
                          <a:spcPct val="107000"/>
                        </a:lnSpc>
                        <a:spcAft>
                          <a:spcPts val="800"/>
                        </a:spcAft>
                        <a:buNone/>
                      </a:pPr>
                      <a:r>
                        <a:rPr lang="en-CA" sz="1600" b="0" kern="0">
                          <a:solidFill>
                            <a:srgbClr val="000000"/>
                          </a:solidFill>
                          <a:effectLst/>
                          <a:latin typeface="+mj-lt"/>
                          <a:ea typeface="Times New Roman" panose="02020603050405020304" pitchFamily="18" charset="0"/>
                          <a:cs typeface="Times New Roman" panose="02020603050405020304" pitchFamily="18" charset="0"/>
                        </a:rPr>
                        <a:t>Dislocations</a:t>
                      </a:r>
                      <a:endParaRPr lang="en-CA" sz="1600" b="0" kern="100">
                        <a:effectLst/>
                        <a:latin typeface="+mj-lt"/>
                        <a:ea typeface="Aptos" panose="020B0004020202020204" pitchFamily="34" charset="0"/>
                        <a:cs typeface="Arial" panose="020B0604020202020204" pitchFamily="34" charset="0"/>
                      </a:endParaRPr>
                    </a:p>
                  </a:txBody>
                  <a:tcPr marL="5000" marR="5000" marT="5000" marB="5000"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solidFill>
                      <a:srgbClr val="F5F5F5"/>
                    </a:solidFill>
                  </a:tcPr>
                </a:tc>
                <a:tc>
                  <a:txBody>
                    <a:bodyPr/>
                    <a:lstStyle/>
                    <a:p>
                      <a:pPr>
                        <a:lnSpc>
                          <a:spcPct val="107000"/>
                        </a:lnSpc>
                        <a:spcAft>
                          <a:spcPts val="800"/>
                        </a:spcAft>
                        <a:buNone/>
                      </a:pPr>
                      <a:r>
                        <a:rPr lang="en-CA" sz="1300" kern="0">
                          <a:solidFill>
                            <a:srgbClr val="000000"/>
                          </a:solidFill>
                          <a:effectLst/>
                          <a:latin typeface="+mj-lt"/>
                          <a:ea typeface="Times New Roman" panose="02020603050405020304" pitchFamily="18" charset="0"/>
                          <a:cs typeface="Times New Roman" panose="02020603050405020304" pitchFamily="18" charset="0"/>
                        </a:rPr>
                        <a:t>Hip, elbow, knee only; excludes shoulder/wrist/ankle. </a:t>
                      </a:r>
                      <a:endParaRPr lang="en-CA" sz="1300" kern="100">
                        <a:solidFill>
                          <a:srgbClr val="000000"/>
                        </a:solidFill>
                        <a:effectLst/>
                        <a:latin typeface="+mj-lt"/>
                        <a:ea typeface="Aptos" panose="020B0004020202020204" pitchFamily="34" charset="0"/>
                        <a:cs typeface="Arial" panose="020B0604020202020204" pitchFamily="34" charset="0"/>
                      </a:endParaRPr>
                    </a:p>
                  </a:txBody>
                  <a:tcPr marL="5000" marR="5000" marT="5000" marB="5000"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pPr>
                        <a:lnSpc>
                          <a:spcPct val="107000"/>
                        </a:lnSpc>
                        <a:spcAft>
                          <a:spcPts val="800"/>
                        </a:spcAft>
                        <a:buNone/>
                      </a:pPr>
                      <a:r>
                        <a:rPr lang="en-CA" sz="1300" kern="0">
                          <a:solidFill>
                            <a:srgbClr val="000000"/>
                          </a:solidFill>
                          <a:effectLst/>
                          <a:latin typeface="+mj-lt"/>
                          <a:ea typeface="Times New Roman" panose="02020603050405020304" pitchFamily="18" charset="0"/>
                          <a:cs typeface="Times New Roman" panose="02020603050405020304" pitchFamily="18" charset="0"/>
                        </a:rPr>
                        <a:t>Not a discrete category; PI if lasting functional loss.</a:t>
                      </a:r>
                      <a:endParaRPr lang="en-CA" sz="1300" kern="100">
                        <a:solidFill>
                          <a:srgbClr val="000000"/>
                        </a:solidFill>
                        <a:effectLst/>
                        <a:latin typeface="+mj-lt"/>
                        <a:ea typeface="Aptos" panose="020B0004020202020204" pitchFamily="34" charset="0"/>
                        <a:cs typeface="Arial" panose="020B0604020202020204" pitchFamily="34" charset="0"/>
                      </a:endParaRPr>
                    </a:p>
                  </a:txBody>
                  <a:tcPr marL="5000" marR="5000" marT="5000" marB="5000"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extLst>
                  <a:ext uri="{0D108BD9-81ED-4DB2-BD59-A6C34878D82A}">
                    <a16:rowId xmlns:a16="http://schemas.microsoft.com/office/drawing/2014/main" val="3910512641"/>
                  </a:ext>
                </a:extLst>
              </a:tr>
              <a:tr h="215139">
                <a:tc>
                  <a:txBody>
                    <a:bodyPr/>
                    <a:lstStyle/>
                    <a:p>
                      <a:pPr algn="ctr">
                        <a:lnSpc>
                          <a:spcPct val="107000"/>
                        </a:lnSpc>
                        <a:spcAft>
                          <a:spcPts val="800"/>
                        </a:spcAft>
                        <a:buNone/>
                      </a:pPr>
                      <a:r>
                        <a:rPr lang="en-CA" sz="1600" b="0" kern="0">
                          <a:solidFill>
                            <a:srgbClr val="000000"/>
                          </a:solidFill>
                          <a:effectLst/>
                          <a:latin typeface="+mj-lt"/>
                          <a:ea typeface="Times New Roman" panose="02020603050405020304" pitchFamily="18" charset="0"/>
                          <a:cs typeface="Times New Roman" panose="02020603050405020304" pitchFamily="18" charset="0"/>
                        </a:rPr>
                        <a:t>Timeframe</a:t>
                      </a:r>
                      <a:endParaRPr lang="en-CA" sz="1600" b="0" kern="100">
                        <a:effectLst/>
                        <a:latin typeface="+mj-lt"/>
                        <a:ea typeface="Aptos" panose="020B0004020202020204" pitchFamily="34" charset="0"/>
                        <a:cs typeface="Arial" panose="020B0604020202020204" pitchFamily="34" charset="0"/>
                      </a:endParaRPr>
                    </a:p>
                  </a:txBody>
                  <a:tcPr marL="5000" marR="5000" marT="5000" marB="5000"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solidFill>
                      <a:srgbClr val="F5F5F5"/>
                    </a:solidFill>
                  </a:tcPr>
                </a:tc>
                <a:tc>
                  <a:txBody>
                    <a:bodyPr/>
                    <a:lstStyle/>
                    <a:p>
                      <a:pPr>
                        <a:lnSpc>
                          <a:spcPct val="107000"/>
                        </a:lnSpc>
                        <a:spcAft>
                          <a:spcPts val="800"/>
                        </a:spcAft>
                        <a:buNone/>
                      </a:pPr>
                      <a:r>
                        <a:rPr lang="en-CA" sz="1300" kern="0">
                          <a:solidFill>
                            <a:srgbClr val="000000"/>
                          </a:solidFill>
                          <a:effectLst/>
                          <a:latin typeface="+mj-lt"/>
                          <a:ea typeface="Times New Roman" panose="02020603050405020304" pitchFamily="18" charset="0"/>
                          <a:cs typeface="Times New Roman" panose="02020603050405020304" pitchFamily="18" charset="0"/>
                        </a:rPr>
                        <a:t>No analogous 180‑day MMI rule in criteria; classify per injury list. Majority of criteria are typically assessed in 24-72 hrs. </a:t>
                      </a:r>
                      <a:endParaRPr lang="en-CA" sz="1300" kern="100">
                        <a:solidFill>
                          <a:srgbClr val="000000"/>
                        </a:solidFill>
                        <a:effectLst/>
                        <a:latin typeface="+mj-lt"/>
                        <a:ea typeface="Aptos" panose="020B0004020202020204" pitchFamily="34" charset="0"/>
                        <a:cs typeface="Arial" panose="020B0604020202020204" pitchFamily="34" charset="0"/>
                      </a:endParaRPr>
                    </a:p>
                  </a:txBody>
                  <a:tcPr marL="5000" marR="5000" marT="5000" marB="5000"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pPr>
                        <a:lnSpc>
                          <a:spcPct val="107000"/>
                        </a:lnSpc>
                        <a:spcAft>
                          <a:spcPts val="800"/>
                        </a:spcAft>
                        <a:buNone/>
                      </a:pPr>
                      <a:r>
                        <a:rPr lang="en-CA" sz="1300" kern="0">
                          <a:solidFill>
                            <a:srgbClr val="000000"/>
                          </a:solidFill>
                          <a:effectLst/>
                          <a:latin typeface="+mj-lt"/>
                          <a:ea typeface="Times New Roman" panose="02020603050405020304" pitchFamily="18" charset="0"/>
                          <a:cs typeface="Times New Roman" panose="02020603050405020304" pitchFamily="18" charset="0"/>
                        </a:rPr>
                        <a:t>180‑day Maximum Medical Improvement (MMI) rule to decide PI status; encourages follow‑up. </a:t>
                      </a:r>
                      <a:endParaRPr lang="en-CA" sz="1300" kern="100">
                        <a:solidFill>
                          <a:srgbClr val="000000"/>
                        </a:solidFill>
                        <a:effectLst/>
                        <a:latin typeface="+mj-lt"/>
                        <a:ea typeface="Aptos" panose="020B0004020202020204" pitchFamily="34" charset="0"/>
                        <a:cs typeface="Arial" panose="020B0604020202020204" pitchFamily="34" charset="0"/>
                      </a:endParaRPr>
                    </a:p>
                  </a:txBody>
                  <a:tcPr marL="5000" marR="5000" marT="5000" marB="5000"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extLst>
                  <a:ext uri="{0D108BD9-81ED-4DB2-BD59-A6C34878D82A}">
                    <a16:rowId xmlns:a16="http://schemas.microsoft.com/office/drawing/2014/main" val="2286364591"/>
                  </a:ext>
                </a:extLst>
              </a:tr>
            </a:tbl>
          </a:graphicData>
        </a:graphic>
      </p:graphicFrame>
      <p:sp>
        <p:nvSpPr>
          <p:cNvPr id="4" name="Rectangle 3">
            <a:extLst>
              <a:ext uri="{FF2B5EF4-FFF2-40B4-BE49-F238E27FC236}">
                <a16:creationId xmlns:a16="http://schemas.microsoft.com/office/drawing/2014/main" id="{2B27342A-A11D-FF98-FC34-922E13E151A2}"/>
              </a:ext>
            </a:extLst>
          </p:cNvPr>
          <p:cNvSpPr/>
          <p:nvPr/>
        </p:nvSpPr>
        <p:spPr>
          <a:xfrm>
            <a:off x="518057" y="2827176"/>
            <a:ext cx="10980554" cy="438538"/>
          </a:xfrm>
          <a:prstGeom prst="rect">
            <a:avLst/>
          </a:prstGeom>
          <a:noFill/>
          <a:ln w="28575">
            <a:solidFill>
              <a:srgbClr val="005D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Rectangle 5">
            <a:extLst>
              <a:ext uri="{FF2B5EF4-FFF2-40B4-BE49-F238E27FC236}">
                <a16:creationId xmlns:a16="http://schemas.microsoft.com/office/drawing/2014/main" id="{DB2FF22C-5BB1-DAE4-8024-6562FFFF4FD1}"/>
              </a:ext>
            </a:extLst>
          </p:cNvPr>
          <p:cNvSpPr/>
          <p:nvPr/>
        </p:nvSpPr>
        <p:spPr>
          <a:xfrm>
            <a:off x="518057" y="1479859"/>
            <a:ext cx="10980554" cy="438538"/>
          </a:xfrm>
          <a:prstGeom prst="rect">
            <a:avLst/>
          </a:prstGeom>
          <a:noFill/>
          <a:ln w="28575">
            <a:solidFill>
              <a:srgbClr val="005D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Rectangle 6">
            <a:extLst>
              <a:ext uri="{FF2B5EF4-FFF2-40B4-BE49-F238E27FC236}">
                <a16:creationId xmlns:a16="http://schemas.microsoft.com/office/drawing/2014/main" id="{D055CEBF-87F5-0AFA-C013-83A5041F9D03}"/>
              </a:ext>
            </a:extLst>
          </p:cNvPr>
          <p:cNvSpPr/>
          <p:nvPr/>
        </p:nvSpPr>
        <p:spPr>
          <a:xfrm>
            <a:off x="518057" y="5427687"/>
            <a:ext cx="10980554" cy="438538"/>
          </a:xfrm>
          <a:prstGeom prst="rect">
            <a:avLst/>
          </a:prstGeom>
          <a:noFill/>
          <a:ln w="28575">
            <a:solidFill>
              <a:srgbClr val="005D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018604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7BBE0-DE89-8FFE-A637-8C14D666B0A0}"/>
            </a:ext>
          </a:extLst>
        </p:cNvPr>
        <p:cNvGrpSpPr/>
        <p:nvPr/>
      </p:nvGrpSpPr>
      <p:grpSpPr>
        <a:xfrm>
          <a:off x="0" y="0"/>
          <a:ext cx="0" cy="0"/>
          <a:chOff x="0" y="0"/>
          <a:chExt cx="0" cy="0"/>
        </a:xfrm>
      </p:grpSpPr>
      <p:sp>
        <p:nvSpPr>
          <p:cNvPr id="2" name="Rectangle: Top Corners Rounded 1">
            <a:extLst>
              <a:ext uri="{FF2B5EF4-FFF2-40B4-BE49-F238E27FC236}">
                <a16:creationId xmlns:a16="http://schemas.microsoft.com/office/drawing/2014/main" id="{2A6EF190-835E-EFD9-E8D5-19091A928B2E}"/>
              </a:ext>
            </a:extLst>
          </p:cNvPr>
          <p:cNvSpPr/>
          <p:nvPr/>
        </p:nvSpPr>
        <p:spPr>
          <a:xfrm rot="10800000">
            <a:off x="6263152" y="5628807"/>
            <a:ext cx="5523474" cy="476250"/>
          </a:xfrm>
          <a:prstGeom prst="round2SameRect">
            <a:avLst/>
          </a:prstGeom>
          <a:solidFill>
            <a:srgbClr val="FFB81C"/>
          </a:solidFill>
          <a:ln>
            <a:solidFill>
              <a:srgbClr val="FFB81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TextBox 5">
            <a:extLst>
              <a:ext uri="{FF2B5EF4-FFF2-40B4-BE49-F238E27FC236}">
                <a16:creationId xmlns:a16="http://schemas.microsoft.com/office/drawing/2014/main" id="{77E392BC-1F1A-C365-98EC-6A018C6F248E}"/>
              </a:ext>
            </a:extLst>
          </p:cNvPr>
          <p:cNvSpPr txBox="1"/>
          <p:nvPr/>
        </p:nvSpPr>
        <p:spPr>
          <a:xfrm>
            <a:off x="5943243" y="5715031"/>
            <a:ext cx="6400800" cy="307777"/>
          </a:xfrm>
          <a:prstGeom prst="rect">
            <a:avLst/>
          </a:prstGeom>
          <a:noFill/>
        </p:spPr>
        <p:txBody>
          <a:bodyPr wrap="square" rtlCol="0">
            <a:spAutoFit/>
          </a:bodyPr>
          <a:lstStyle/>
          <a:p>
            <a:pPr algn="ctr"/>
            <a:r>
              <a:rPr lang="en-US" sz="1400">
                <a:solidFill>
                  <a:prstClr val="black"/>
                </a:solidFill>
                <a:latin typeface="Trebuchet MS" panose="020B0603020202020204" pitchFamily="34" charset="0"/>
              </a:rPr>
              <a:t>Focus on long-term outcomes with high medical certainty.</a:t>
            </a:r>
            <a:endParaRPr lang="en-CA" sz="1400"/>
          </a:p>
        </p:txBody>
      </p:sp>
      <p:sp>
        <p:nvSpPr>
          <p:cNvPr id="18" name="Rectangle: Top Corners Rounded 17">
            <a:extLst>
              <a:ext uri="{FF2B5EF4-FFF2-40B4-BE49-F238E27FC236}">
                <a16:creationId xmlns:a16="http://schemas.microsoft.com/office/drawing/2014/main" id="{DF47A582-F8E5-0781-6188-97A22A19AD60}"/>
              </a:ext>
            </a:extLst>
          </p:cNvPr>
          <p:cNvSpPr/>
          <p:nvPr/>
        </p:nvSpPr>
        <p:spPr>
          <a:xfrm rot="10800000">
            <a:off x="419771" y="5628806"/>
            <a:ext cx="5523472" cy="476250"/>
          </a:xfrm>
          <a:prstGeom prst="round2SameRect">
            <a:avLst/>
          </a:prstGeom>
          <a:solidFill>
            <a:srgbClr val="005D9C"/>
          </a:solidFill>
          <a:ln>
            <a:solidFill>
              <a:srgbClr val="005D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Box 2">
            <a:extLst>
              <a:ext uri="{FF2B5EF4-FFF2-40B4-BE49-F238E27FC236}">
                <a16:creationId xmlns:a16="http://schemas.microsoft.com/office/drawing/2014/main" id="{ABDAFD5B-DB9D-0B60-A2A3-876259B12C67}"/>
              </a:ext>
            </a:extLst>
          </p:cNvPr>
          <p:cNvSpPr txBox="1"/>
          <p:nvPr/>
        </p:nvSpPr>
        <p:spPr>
          <a:xfrm>
            <a:off x="963379" y="5715030"/>
            <a:ext cx="4343615" cy="307777"/>
          </a:xfrm>
          <a:prstGeom prst="rect">
            <a:avLst/>
          </a:prstGeom>
          <a:noFill/>
        </p:spPr>
        <p:txBody>
          <a:bodyPr wrap="square" rtlCol="0">
            <a:spAutoFit/>
          </a:bodyPr>
          <a:lstStyle/>
          <a:p>
            <a:r>
              <a:rPr lang="en-US" sz="1400">
                <a:solidFill>
                  <a:schemeClr val="bg1"/>
                </a:solidFill>
                <a:latin typeface="Trebuchet MS" panose="020B0603020202020204" pitchFamily="34" charset="0"/>
              </a:rPr>
              <a:t>Focus on early detection to drive immediate action.</a:t>
            </a:r>
          </a:p>
        </p:txBody>
      </p:sp>
      <p:graphicFrame>
        <p:nvGraphicFramePr>
          <p:cNvPr id="4" name="Table 3">
            <a:extLst>
              <a:ext uri="{FF2B5EF4-FFF2-40B4-BE49-F238E27FC236}">
                <a16:creationId xmlns:a16="http://schemas.microsoft.com/office/drawing/2014/main" id="{8E0D9F31-5851-B478-0FCD-BD00721FC1B5}"/>
              </a:ext>
            </a:extLst>
          </p:cNvPr>
          <p:cNvGraphicFramePr>
            <a:graphicFrameLocks noGrp="1"/>
          </p:cNvGraphicFramePr>
          <p:nvPr>
            <p:extLst>
              <p:ext uri="{D42A27DB-BD31-4B8C-83A1-F6EECF244321}">
                <p14:modId xmlns:p14="http://schemas.microsoft.com/office/powerpoint/2010/main" val="3158267903"/>
              </p:ext>
            </p:extLst>
          </p:nvPr>
        </p:nvGraphicFramePr>
        <p:xfrm>
          <a:off x="413414" y="2117966"/>
          <a:ext cx="11388479" cy="3512864"/>
        </p:xfrm>
        <a:graphic>
          <a:graphicData uri="http://schemas.openxmlformats.org/drawingml/2006/table">
            <a:tbl>
              <a:tblPr firstRow="1" bandRow="1">
                <a:tableStyleId>{C4B1156A-380E-4F78-BDF5-A606A8083BF9}</a:tableStyleId>
              </a:tblPr>
              <a:tblGrid>
                <a:gridCol w="1581070">
                  <a:extLst>
                    <a:ext uri="{9D8B030D-6E8A-4147-A177-3AD203B41FA5}">
                      <a16:colId xmlns:a16="http://schemas.microsoft.com/office/drawing/2014/main" val="4258459101"/>
                    </a:ext>
                  </a:extLst>
                </a:gridCol>
                <a:gridCol w="3956061">
                  <a:extLst>
                    <a:ext uri="{9D8B030D-6E8A-4147-A177-3AD203B41FA5}">
                      <a16:colId xmlns:a16="http://schemas.microsoft.com/office/drawing/2014/main" val="2219915352"/>
                    </a:ext>
                  </a:extLst>
                </a:gridCol>
                <a:gridCol w="314002">
                  <a:extLst>
                    <a:ext uri="{9D8B030D-6E8A-4147-A177-3AD203B41FA5}">
                      <a16:colId xmlns:a16="http://schemas.microsoft.com/office/drawing/2014/main" val="1841116364"/>
                    </a:ext>
                  </a:extLst>
                </a:gridCol>
                <a:gridCol w="1648047">
                  <a:extLst>
                    <a:ext uri="{9D8B030D-6E8A-4147-A177-3AD203B41FA5}">
                      <a16:colId xmlns:a16="http://schemas.microsoft.com/office/drawing/2014/main" val="2371756846"/>
                    </a:ext>
                  </a:extLst>
                </a:gridCol>
                <a:gridCol w="3889299">
                  <a:extLst>
                    <a:ext uri="{9D8B030D-6E8A-4147-A177-3AD203B41FA5}">
                      <a16:colId xmlns:a16="http://schemas.microsoft.com/office/drawing/2014/main" val="2885588803"/>
                    </a:ext>
                  </a:extLst>
                </a:gridCol>
              </a:tblGrid>
              <a:tr h="878216">
                <a:tc>
                  <a:txBody>
                    <a:bodyPr/>
                    <a:lstStyle/>
                    <a:p>
                      <a:endParaRPr lang="en-US" sz="1000" b="0">
                        <a:latin typeface="Trebuchet MS" panose="020B0603020202020204" pitchFamily="34" charset="0"/>
                      </a:endParaRPr>
                    </a:p>
                  </a:txBody>
                  <a:tcPr anchor="b">
                    <a:lnL w="12700"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2F8F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0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THRESHOLD EFFECT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Higher injury threshold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Life-threatening / life-altering detected soon after incident (typically within 24–72 hours) </a:t>
                      </a:r>
                    </a:p>
                  </a:txBody>
                  <a:tcPr anchor="ctr">
                    <a:lnL w="3175" cap="flat" cmpd="sng" algn="ctr">
                      <a:solidFill>
                        <a:schemeClr val="bg1"/>
                      </a:solidFill>
                      <a:prstDash val="solid"/>
                      <a:round/>
                      <a:headEnd type="none" w="med" len="med"/>
                      <a:tailEnd type="none" w="med" len="med"/>
                    </a:lnL>
                    <a:lnR w="76200" cap="flat" cmpd="sng" algn="ctr">
                      <a:noFill/>
                      <a:prstDash val="solid"/>
                      <a:round/>
                      <a:headEnd type="none" w="med" len="med"/>
                      <a:tailEnd type="none" w="med" len="med"/>
                    </a:lnR>
                    <a:lnT w="3175"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2F8FC"/>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3175" cap="flat" cmpd="sng" algn="ctr">
                      <a:solidFill>
                        <a:schemeClr val="bg1"/>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CA"/>
                    </a:p>
                  </a:txBody>
                  <a:tcPr anchor="ctr">
                    <a:lnL w="76200" cap="flat" cmpd="sng" algn="ctr">
                      <a:no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F9E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0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LAGGING OUTCOME EFFECT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Lower injury threshold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Outcome (permanent impairment) determined up to 180 days</a:t>
                      </a:r>
                      <a:br>
                        <a:rPr kumimoji="0" lang="en-CA" sz="1800" b="1" i="0" u="none" strike="noStrike" kern="1200" cap="none" spc="0" normalizeH="0" baseline="0" noProof="0">
                          <a:ln>
                            <a:noFill/>
                          </a:ln>
                          <a:solidFill>
                            <a:prstClr val="black"/>
                          </a:solidFill>
                          <a:effectLst/>
                          <a:uLnTx/>
                          <a:uFillTx/>
                          <a:latin typeface="+mn-lt"/>
                          <a:ea typeface="+mn-ea"/>
                          <a:cs typeface="+mn-cs"/>
                        </a:rPr>
                      </a:br>
                      <a:endPar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endParaRPr>
                    </a:p>
                  </a:txBody>
                  <a:tcPr anchor="ctr">
                    <a:lnL w="31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F9EA"/>
                    </a:solidFill>
                  </a:tcPr>
                </a:tc>
                <a:extLst>
                  <a:ext uri="{0D108BD9-81ED-4DB2-BD59-A6C34878D82A}">
                    <a16:rowId xmlns:a16="http://schemas.microsoft.com/office/drawing/2014/main" val="4248140583"/>
                  </a:ext>
                </a:extLst>
              </a:tr>
              <a:tr h="878216">
                <a:tc>
                  <a:txBody>
                    <a:bodyPr/>
                    <a:lstStyle/>
                    <a:p>
                      <a:endParaRPr lang="en-US" sz="1000">
                        <a:latin typeface="Trebuchet MS" panose="020B0603020202020204" pitchFamily="34" charset="0"/>
                      </a:endParaRPr>
                    </a:p>
                  </a:txBody>
                  <a:tcPr anchor="b">
                    <a:lnL w="12700"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DCEEF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DATA VOLUME</a:t>
                      </a:r>
                    </a:p>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US" sz="1000" b="0" i="0" u="none" strike="noStrike" kern="1200" cap="none" spc="0" normalizeH="0" baseline="0" noProof="0">
                          <a:ln>
                            <a:noFill/>
                          </a:ln>
                          <a:solidFill>
                            <a:prstClr val="black"/>
                          </a:solidFill>
                          <a:effectLst/>
                          <a:uLnTx/>
                          <a:uFillTx/>
                          <a:latin typeface="Trebuchet MS"/>
                          <a:ea typeface="+mn-ea"/>
                          <a:cs typeface="+mn-cs"/>
                        </a:rPr>
                        <a:t>Larger actuals dataset</a:t>
                      </a:r>
                      <a:r>
                        <a:rPr kumimoji="0" lang="en-US" sz="1000" b="0" i="0" u="none" strike="noStrike" kern="1200" cap="none" spc="0" normalizeH="0" baseline="0" noProof="0">
                          <a:ln>
                            <a:noFill/>
                          </a:ln>
                          <a:solidFill>
                            <a:prstClr val="black"/>
                          </a:solidFill>
                          <a:effectLst/>
                          <a:uLnTx/>
                          <a:uFillTx/>
                          <a:latin typeface="Trebuchet MS"/>
                          <a:ea typeface="+mn-ea"/>
                          <a:cs typeface="+mn-cs"/>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Better trend visibility and statistical power</a:t>
                      </a:r>
                    </a:p>
                  </a:txBody>
                  <a:tcPr anchor="ctr">
                    <a:lnL w="3175" cap="flat" cmpd="sng" algn="ctr">
                      <a:solidFill>
                        <a:schemeClr val="bg1"/>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DCEEF9"/>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endParaRPr>
                    </a:p>
                  </a:txBody>
                  <a:tcPr anchor="ctr">
                    <a:lnL w="76200" cap="flat" cmpd="sng" algn="ctr">
                      <a:noFill/>
                      <a:prstDash val="solid"/>
                      <a:round/>
                      <a:headEnd type="none" w="med" len="med"/>
                      <a:tailEnd type="none" w="med" len="med"/>
                    </a:lnL>
                    <a:lnR w="31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F4D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DATA VOLUME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Smaller actuals dataset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More statistical noise</a:t>
                      </a:r>
                    </a:p>
                  </a:txBody>
                  <a:tcPr anchor="ctr">
                    <a:lnL w="31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F4D6"/>
                    </a:solidFill>
                  </a:tcPr>
                </a:tc>
                <a:extLst>
                  <a:ext uri="{0D108BD9-81ED-4DB2-BD59-A6C34878D82A}">
                    <a16:rowId xmlns:a16="http://schemas.microsoft.com/office/drawing/2014/main" val="4090396290"/>
                  </a:ext>
                </a:extLst>
              </a:tr>
              <a:tr h="878216">
                <a:tc>
                  <a:txBody>
                    <a:bodyPr/>
                    <a:lstStyle/>
                    <a:p>
                      <a:endParaRPr lang="en-US" sz="1000">
                        <a:latin typeface="Trebuchet MS" panose="020B0603020202020204" pitchFamily="34" charset="0"/>
                      </a:endParaRPr>
                    </a:p>
                  </a:txBody>
                  <a:tcPr anchor="b">
                    <a:lnL w="12700"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2F8F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CRITERIA EFFICIENCY/THOROUGHNESS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15 criteria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0" u="none" strike="noStrike" kern="1200" cap="none" spc="0" normalizeH="0" baseline="0" noProof="0">
                          <a:ln>
                            <a:noFill/>
                          </a:ln>
                          <a:solidFill>
                            <a:prstClr val="black"/>
                          </a:solidFill>
                          <a:effectLst/>
                          <a:uLnTx/>
                          <a:uFillTx/>
                          <a:latin typeface="Trebuchet MS"/>
                          <a:ea typeface="+mn-ea"/>
                          <a:cs typeface="+mn-cs"/>
                        </a:rPr>
                        <a:t>Efficient</a:t>
                      </a:r>
                      <a:r>
                        <a:rPr kumimoji="0" lang="en-US" sz="1000" b="0" i="0" u="none" strike="noStrike" kern="1200" cap="none" spc="0" normalizeH="0" baseline="0" noProof="0">
                          <a:ln>
                            <a:noFill/>
                          </a:ln>
                          <a:solidFill>
                            <a:prstClr val="black"/>
                          </a:solidFill>
                          <a:effectLst/>
                          <a:uLnTx/>
                          <a:uFillTx/>
                          <a:latin typeface="Trebuchet MS"/>
                          <a:ea typeface="+mn-ea"/>
                          <a:cs typeface="+mn-cs"/>
                        </a:rPr>
                        <a:t> framework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Focused on what drives early detection and action</a:t>
                      </a:r>
                    </a:p>
                  </a:txBody>
                  <a:tcPr anchor="ctr">
                    <a:lnL w="3175" cap="flat" cmpd="sng" algn="ctr">
                      <a:solidFill>
                        <a:schemeClr val="bg1"/>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2F8FC"/>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CA"/>
                    </a:p>
                  </a:txBody>
                  <a:tcPr anchor="ctr">
                    <a:lnL w="76200" cap="flat" cmpd="sng" algn="ctr">
                      <a:noFill/>
                      <a:prstDash val="solid"/>
                      <a:round/>
                      <a:headEnd type="none" w="med" len="med"/>
                      <a:tailEnd type="none" w="med" len="med"/>
                    </a:lnL>
                    <a:lnR w="31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F9E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CRITERIA EFFICIENCY/THOROUGHNESS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24 criteria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More detailed and granular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Focused on capturing all relevant permanent impairments</a:t>
                      </a:r>
                      <a:endParaRPr kumimoji="0" lang="en-CA" sz="1800" b="0" i="0" u="none" strike="noStrike" kern="1200" cap="none" spc="0" normalizeH="0" baseline="0" noProof="0">
                        <a:ln>
                          <a:noFill/>
                        </a:ln>
                        <a:solidFill>
                          <a:prstClr val="black"/>
                        </a:solidFill>
                        <a:effectLst/>
                        <a:uLnTx/>
                        <a:uFillTx/>
                        <a:latin typeface="+mn-lt"/>
                        <a:ea typeface="+mn-ea"/>
                        <a:cs typeface="+mn-cs"/>
                      </a:endParaRPr>
                    </a:p>
                  </a:txBody>
                  <a:tcPr anchor="ctr">
                    <a:lnL w="31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F9EA"/>
                    </a:solidFill>
                  </a:tcPr>
                </a:tc>
                <a:extLst>
                  <a:ext uri="{0D108BD9-81ED-4DB2-BD59-A6C34878D82A}">
                    <a16:rowId xmlns:a16="http://schemas.microsoft.com/office/drawing/2014/main" val="2386088411"/>
                  </a:ext>
                </a:extLst>
              </a:tr>
              <a:tr h="878216">
                <a:tc>
                  <a:txBody>
                    <a:bodyPr/>
                    <a:lstStyle/>
                    <a:p>
                      <a:endParaRPr lang="en-US" sz="1000">
                        <a:latin typeface="Trebuchet MS" panose="020B0603020202020204" pitchFamily="34" charset="0"/>
                      </a:endParaRPr>
                    </a:p>
                  </a:txBody>
                  <a:tcPr anchor="b">
                    <a:lnL w="12700"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DCEEF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LEARNING IMPACT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More events, faster feedback loop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Enables quicker action to prevent recurrence</a:t>
                      </a:r>
                    </a:p>
                  </a:txBody>
                  <a:tcPr anchor="ctr">
                    <a:lnL w="3175" cap="flat" cmpd="sng" algn="ctr">
                      <a:solidFill>
                        <a:schemeClr val="bg1"/>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DCEEF9"/>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CA"/>
                    </a:p>
                  </a:txBody>
                  <a:tcPr anchor="ctr">
                    <a:lnL w="76200" cap="flat" cmpd="sng" algn="ctr">
                      <a:noFill/>
                      <a:prstDash val="solid"/>
                      <a:round/>
                      <a:headEnd type="none" w="med" len="med"/>
                      <a:tailEnd type="none" w="med" len="med"/>
                    </a:lnL>
                    <a:lnR w="31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FFF4D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LEARNING IMPACT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Fewer events and delayed confirmation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rebuchet MS"/>
                          <a:ea typeface="+mn-ea"/>
                          <a:cs typeface="+mn-cs"/>
                        </a:rPr>
                        <a:t>Lessons emerge later but with higher medical certainty</a:t>
                      </a:r>
                      <a:endParaRPr kumimoji="0" lang="en-CA" sz="1800" b="0" i="0" u="none" strike="noStrike" kern="1200" cap="none" spc="0" normalizeH="0" baseline="0" noProof="0">
                        <a:ln>
                          <a:noFill/>
                        </a:ln>
                        <a:solidFill>
                          <a:prstClr val="black"/>
                        </a:solidFill>
                        <a:effectLst/>
                        <a:uLnTx/>
                        <a:uFillTx/>
                        <a:latin typeface="Trebuchet MS"/>
                        <a:ea typeface="+mn-ea"/>
                        <a:cs typeface="+mn-cs"/>
                      </a:endParaRPr>
                    </a:p>
                  </a:txBody>
                  <a:tcPr anchor="ctr">
                    <a:lnL w="31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FFF4D6"/>
                    </a:solidFill>
                  </a:tcPr>
                </a:tc>
                <a:extLst>
                  <a:ext uri="{0D108BD9-81ED-4DB2-BD59-A6C34878D82A}">
                    <a16:rowId xmlns:a16="http://schemas.microsoft.com/office/drawing/2014/main" val="1453857730"/>
                  </a:ext>
                </a:extLst>
              </a:tr>
            </a:tbl>
          </a:graphicData>
        </a:graphic>
      </p:graphicFrame>
      <p:sp>
        <p:nvSpPr>
          <p:cNvPr id="38" name="Rectangle: Top Corners Rounded 37">
            <a:extLst>
              <a:ext uri="{FF2B5EF4-FFF2-40B4-BE49-F238E27FC236}">
                <a16:creationId xmlns:a16="http://schemas.microsoft.com/office/drawing/2014/main" id="{1B2EF40B-3795-B1E8-CD34-E8386AF57B96}"/>
              </a:ext>
            </a:extLst>
          </p:cNvPr>
          <p:cNvSpPr/>
          <p:nvPr/>
        </p:nvSpPr>
        <p:spPr>
          <a:xfrm>
            <a:off x="406929" y="1376213"/>
            <a:ext cx="5536314" cy="725174"/>
          </a:xfrm>
          <a:prstGeom prst="round2SameRect">
            <a:avLst/>
          </a:prstGeom>
          <a:solidFill>
            <a:srgbClr val="005D9C"/>
          </a:solidFill>
          <a:ln>
            <a:solidFill>
              <a:srgbClr val="005D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9" name="Rectangle: Top Corners Rounded 38">
            <a:extLst>
              <a:ext uri="{FF2B5EF4-FFF2-40B4-BE49-F238E27FC236}">
                <a16:creationId xmlns:a16="http://schemas.microsoft.com/office/drawing/2014/main" id="{13CC15A6-680C-F917-D193-733A5EB79D51}"/>
              </a:ext>
            </a:extLst>
          </p:cNvPr>
          <p:cNvSpPr/>
          <p:nvPr/>
        </p:nvSpPr>
        <p:spPr>
          <a:xfrm>
            <a:off x="6278422" y="1376213"/>
            <a:ext cx="5542925" cy="725173"/>
          </a:xfrm>
          <a:prstGeom prst="round2SameRect">
            <a:avLst/>
          </a:prstGeom>
          <a:solidFill>
            <a:srgbClr val="FFB81C"/>
          </a:solidFill>
          <a:ln>
            <a:solidFill>
              <a:srgbClr val="FFB81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0" name="TextBox 39">
            <a:extLst>
              <a:ext uri="{FF2B5EF4-FFF2-40B4-BE49-F238E27FC236}">
                <a16:creationId xmlns:a16="http://schemas.microsoft.com/office/drawing/2014/main" id="{17B7DA7F-14EA-64AC-A8D3-E4C8D84443B2}"/>
              </a:ext>
            </a:extLst>
          </p:cNvPr>
          <p:cNvSpPr txBox="1"/>
          <p:nvPr/>
        </p:nvSpPr>
        <p:spPr>
          <a:xfrm>
            <a:off x="769239" y="1431577"/>
            <a:ext cx="4943702" cy="584775"/>
          </a:xfrm>
          <a:prstGeom prst="rect">
            <a:avLst/>
          </a:prstGeom>
          <a:noFill/>
        </p:spPr>
        <p:txBody>
          <a:bodyPr wrap="square" rtlCol="0">
            <a:spAutoFit/>
          </a:bodyPr>
          <a:lstStyle/>
          <a:p>
            <a:pPr algn="ctr"/>
            <a:r>
              <a:rPr lang="en-US" sz="1600">
                <a:solidFill>
                  <a:schemeClr val="bg1"/>
                </a:solidFill>
                <a:latin typeface="Verdana" panose="020B0604030504040204" pitchFamily="34" charset="0"/>
                <a:ea typeface="Verdana" panose="020B0604030504040204" pitchFamily="34" charset="0"/>
              </a:rPr>
              <a:t>Detects seriousness closer to the incident</a:t>
            </a:r>
          </a:p>
          <a:p>
            <a:pPr algn="ctr"/>
            <a:r>
              <a:rPr lang="en-US" sz="1600">
                <a:solidFill>
                  <a:schemeClr val="bg1"/>
                </a:solidFill>
                <a:latin typeface="Verdana" panose="020B0604030504040204" pitchFamily="34" charset="0"/>
                <a:ea typeface="Verdana" panose="020B0604030504040204" pitchFamily="34" charset="0"/>
              </a:rPr>
              <a:t>“Was this serious when it happened?”</a:t>
            </a:r>
            <a:endParaRPr lang="en-CA" sz="1600">
              <a:solidFill>
                <a:schemeClr val="bg1"/>
              </a:solidFill>
              <a:latin typeface="Verdana" panose="020B0604030504040204" pitchFamily="34" charset="0"/>
              <a:ea typeface="Verdana" panose="020B0604030504040204" pitchFamily="34" charset="0"/>
            </a:endParaRPr>
          </a:p>
        </p:txBody>
      </p:sp>
      <p:sp>
        <p:nvSpPr>
          <p:cNvPr id="41" name="TextBox 40">
            <a:extLst>
              <a:ext uri="{FF2B5EF4-FFF2-40B4-BE49-F238E27FC236}">
                <a16:creationId xmlns:a16="http://schemas.microsoft.com/office/drawing/2014/main" id="{826C2D55-768A-59DB-F971-8E85A07682C8}"/>
              </a:ext>
            </a:extLst>
          </p:cNvPr>
          <p:cNvSpPr txBox="1"/>
          <p:nvPr/>
        </p:nvSpPr>
        <p:spPr>
          <a:xfrm>
            <a:off x="6248759" y="1439764"/>
            <a:ext cx="5653446" cy="584775"/>
          </a:xfrm>
          <a:prstGeom prst="rect">
            <a:avLst/>
          </a:prstGeom>
          <a:noFill/>
        </p:spPr>
        <p:txBody>
          <a:bodyPr wrap="square" rtlCol="0">
            <a:spAutoFit/>
          </a:bodyPr>
          <a:lstStyle/>
          <a:p>
            <a:pPr algn="ctr"/>
            <a:r>
              <a:rPr lang="en-US" sz="1600">
                <a:latin typeface="Verdana" panose="020B0604030504040204" pitchFamily="34" charset="0"/>
                <a:ea typeface="Verdana" panose="020B0604030504040204" pitchFamily="34" charset="0"/>
              </a:rPr>
              <a:t>Confirms seriousness based on long-term outcome</a:t>
            </a:r>
          </a:p>
          <a:p>
            <a:pPr algn="ctr"/>
            <a:r>
              <a:rPr lang="en-CA" sz="1600">
                <a:latin typeface="Verdana" panose="020B0604030504040204" pitchFamily="34" charset="0"/>
                <a:ea typeface="Verdana" panose="020B0604030504040204" pitchFamily="34" charset="0"/>
              </a:rPr>
              <a:t>“Did this become life-altering?”</a:t>
            </a:r>
          </a:p>
        </p:txBody>
      </p:sp>
      <p:sp>
        <p:nvSpPr>
          <p:cNvPr id="42" name="TextBox 41">
            <a:extLst>
              <a:ext uri="{FF2B5EF4-FFF2-40B4-BE49-F238E27FC236}">
                <a16:creationId xmlns:a16="http://schemas.microsoft.com/office/drawing/2014/main" id="{8988255B-03AC-FE82-44DF-8E359ACCD3ED}"/>
              </a:ext>
            </a:extLst>
          </p:cNvPr>
          <p:cNvSpPr txBox="1"/>
          <p:nvPr/>
        </p:nvSpPr>
        <p:spPr>
          <a:xfrm>
            <a:off x="5652571" y="338752"/>
            <a:ext cx="1042685" cy="811312"/>
          </a:xfrm>
          <a:prstGeom prst="rect">
            <a:avLst/>
          </a:prstGeom>
          <a:noFill/>
        </p:spPr>
        <p:txBody>
          <a:bodyPr wrap="square" rtlCol="0">
            <a:spAutoFit/>
          </a:bodyPr>
          <a:lstStyle/>
          <a:p>
            <a:pPr>
              <a:lnSpc>
                <a:spcPct val="150000"/>
              </a:lnSpc>
            </a:pPr>
            <a:r>
              <a:rPr lang="en-US" sz="3600" b="1">
                <a:latin typeface="Verdana" panose="020B0604030504040204" pitchFamily="34" charset="0"/>
                <a:ea typeface="Verdana" panose="020B0604030504040204" pitchFamily="34" charset="0"/>
              </a:rPr>
              <a:t>VS</a:t>
            </a:r>
          </a:p>
        </p:txBody>
      </p:sp>
      <p:grpSp>
        <p:nvGrpSpPr>
          <p:cNvPr id="22" name="Group 21">
            <a:extLst>
              <a:ext uri="{FF2B5EF4-FFF2-40B4-BE49-F238E27FC236}">
                <a16:creationId xmlns:a16="http://schemas.microsoft.com/office/drawing/2014/main" id="{78C4E08E-1DB5-A433-D4B0-F817AEF1BB04}"/>
              </a:ext>
            </a:extLst>
          </p:cNvPr>
          <p:cNvGrpSpPr/>
          <p:nvPr/>
        </p:nvGrpSpPr>
        <p:grpSpPr>
          <a:xfrm>
            <a:off x="961263" y="2185646"/>
            <a:ext cx="477923" cy="477923"/>
            <a:chOff x="42091" y="2784652"/>
            <a:chExt cx="667304" cy="667304"/>
          </a:xfrm>
        </p:grpSpPr>
        <p:sp>
          <p:nvSpPr>
            <p:cNvPr id="5" name="Oval 4">
              <a:extLst>
                <a:ext uri="{FF2B5EF4-FFF2-40B4-BE49-F238E27FC236}">
                  <a16:creationId xmlns:a16="http://schemas.microsoft.com/office/drawing/2014/main" id="{2D1B33E8-E9CB-B41B-D620-1E9A1F0EBBD6}"/>
                </a:ext>
              </a:extLst>
            </p:cNvPr>
            <p:cNvSpPr/>
            <p:nvPr/>
          </p:nvSpPr>
          <p:spPr>
            <a:xfrm>
              <a:off x="42091" y="2784652"/>
              <a:ext cx="667304" cy="667304"/>
            </a:xfrm>
            <a:prstGeom prst="ellipse">
              <a:avLst/>
            </a:prstGeom>
            <a:solidFill>
              <a:schemeClr val="bg1"/>
            </a:solidFill>
            <a:ln>
              <a:solidFill>
                <a:srgbClr val="005D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37" name="Picture 36" descr="The image depicts a minimalist, blue-bordered web page with two yellow boxes, possibly representing form fields or buttons.&#10;&#10;AI-generated content may be incorrect.">
              <a:extLst>
                <a:ext uri="{FF2B5EF4-FFF2-40B4-BE49-F238E27FC236}">
                  <a16:creationId xmlns:a16="http://schemas.microsoft.com/office/drawing/2014/main" id="{ECA7B81F-2C88-380E-4F80-8B7CD3615E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297" y="2926919"/>
              <a:ext cx="458892" cy="382771"/>
            </a:xfrm>
            <a:prstGeom prst="rect">
              <a:avLst/>
            </a:prstGeom>
          </p:spPr>
        </p:pic>
      </p:grpSp>
      <p:grpSp>
        <p:nvGrpSpPr>
          <p:cNvPr id="21" name="Group 20">
            <a:extLst>
              <a:ext uri="{FF2B5EF4-FFF2-40B4-BE49-F238E27FC236}">
                <a16:creationId xmlns:a16="http://schemas.microsoft.com/office/drawing/2014/main" id="{3D86090D-3A78-9CE1-E44A-BF7C4993C104}"/>
              </a:ext>
            </a:extLst>
          </p:cNvPr>
          <p:cNvGrpSpPr/>
          <p:nvPr/>
        </p:nvGrpSpPr>
        <p:grpSpPr>
          <a:xfrm>
            <a:off x="961263" y="3107588"/>
            <a:ext cx="477923" cy="477923"/>
            <a:chOff x="42091" y="3553679"/>
            <a:chExt cx="667304" cy="667304"/>
          </a:xfrm>
        </p:grpSpPr>
        <p:sp>
          <p:nvSpPr>
            <p:cNvPr id="7" name="Oval 6">
              <a:extLst>
                <a:ext uri="{FF2B5EF4-FFF2-40B4-BE49-F238E27FC236}">
                  <a16:creationId xmlns:a16="http://schemas.microsoft.com/office/drawing/2014/main" id="{FD1BA1F9-90D1-A0D6-CE7E-7E2269E92965}"/>
                </a:ext>
              </a:extLst>
            </p:cNvPr>
            <p:cNvSpPr/>
            <p:nvPr/>
          </p:nvSpPr>
          <p:spPr>
            <a:xfrm>
              <a:off x="42091" y="3553679"/>
              <a:ext cx="667304" cy="667304"/>
            </a:xfrm>
            <a:prstGeom prst="ellipse">
              <a:avLst/>
            </a:prstGeom>
            <a:solidFill>
              <a:schemeClr val="bg1"/>
            </a:solidFill>
            <a:ln>
              <a:solidFill>
                <a:srgbClr val="005D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35" name="Picture 34" descr="The image depicts a colorful, stylized graph with a rising trend line, emphasizing an upward trajectory.&#10;&#10;AI-generated content may be incorrect.">
              <a:extLst>
                <a:ext uri="{FF2B5EF4-FFF2-40B4-BE49-F238E27FC236}">
                  <a16:creationId xmlns:a16="http://schemas.microsoft.com/office/drawing/2014/main" id="{45087F2F-10EB-4C57-2FD5-196E97F45A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2025" y="3712825"/>
              <a:ext cx="487436" cy="349013"/>
            </a:xfrm>
            <a:prstGeom prst="rect">
              <a:avLst/>
            </a:prstGeom>
          </p:spPr>
        </p:pic>
      </p:grpSp>
      <p:grpSp>
        <p:nvGrpSpPr>
          <p:cNvPr id="20" name="Group 19">
            <a:extLst>
              <a:ext uri="{FF2B5EF4-FFF2-40B4-BE49-F238E27FC236}">
                <a16:creationId xmlns:a16="http://schemas.microsoft.com/office/drawing/2014/main" id="{848B4910-8021-9BF8-F381-30BE664599EA}"/>
              </a:ext>
            </a:extLst>
          </p:cNvPr>
          <p:cNvGrpSpPr/>
          <p:nvPr/>
        </p:nvGrpSpPr>
        <p:grpSpPr>
          <a:xfrm>
            <a:off x="961263" y="3994710"/>
            <a:ext cx="477923" cy="477923"/>
            <a:chOff x="70008" y="4389264"/>
            <a:chExt cx="667304" cy="667304"/>
          </a:xfrm>
        </p:grpSpPr>
        <p:sp>
          <p:nvSpPr>
            <p:cNvPr id="8" name="Oval 7">
              <a:extLst>
                <a:ext uri="{FF2B5EF4-FFF2-40B4-BE49-F238E27FC236}">
                  <a16:creationId xmlns:a16="http://schemas.microsoft.com/office/drawing/2014/main" id="{8B7B6610-94C5-E135-DFE5-544144253F4F}"/>
                </a:ext>
              </a:extLst>
            </p:cNvPr>
            <p:cNvSpPr/>
            <p:nvPr/>
          </p:nvSpPr>
          <p:spPr>
            <a:xfrm>
              <a:off x="70008" y="4389264"/>
              <a:ext cx="667304" cy="667304"/>
            </a:xfrm>
            <a:prstGeom prst="ellipse">
              <a:avLst/>
            </a:prstGeom>
            <a:solidFill>
              <a:schemeClr val="bg1"/>
            </a:solidFill>
            <a:ln>
              <a:solidFill>
                <a:srgbClr val="005D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6" name="Picture 15" descr="The image depicts a series of checklist boxes with various options, each featuring a distinct orange stripe, indicating different choices or statuses.&#10;&#10;AI-generated content may be incorrect.">
              <a:extLst>
                <a:ext uri="{FF2B5EF4-FFF2-40B4-BE49-F238E27FC236}">
                  <a16:creationId xmlns:a16="http://schemas.microsoft.com/office/drawing/2014/main" id="{0CB38D6C-DB61-84EE-20BF-46C4F2DC7A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7874" y="4511887"/>
              <a:ext cx="411572" cy="422058"/>
            </a:xfrm>
            <a:prstGeom prst="rect">
              <a:avLst/>
            </a:prstGeom>
          </p:spPr>
        </p:pic>
      </p:grpSp>
      <p:grpSp>
        <p:nvGrpSpPr>
          <p:cNvPr id="19" name="Group 18">
            <a:extLst>
              <a:ext uri="{FF2B5EF4-FFF2-40B4-BE49-F238E27FC236}">
                <a16:creationId xmlns:a16="http://schemas.microsoft.com/office/drawing/2014/main" id="{5D51B5E7-8DB9-B711-3C5F-483BB19AB1CE}"/>
              </a:ext>
            </a:extLst>
          </p:cNvPr>
          <p:cNvGrpSpPr/>
          <p:nvPr/>
        </p:nvGrpSpPr>
        <p:grpSpPr>
          <a:xfrm>
            <a:off x="961263" y="4892356"/>
            <a:ext cx="477923" cy="477923"/>
            <a:chOff x="146297" y="5300832"/>
            <a:chExt cx="667304" cy="667304"/>
          </a:xfrm>
        </p:grpSpPr>
        <p:sp>
          <p:nvSpPr>
            <p:cNvPr id="9" name="Oval 8">
              <a:extLst>
                <a:ext uri="{FF2B5EF4-FFF2-40B4-BE49-F238E27FC236}">
                  <a16:creationId xmlns:a16="http://schemas.microsoft.com/office/drawing/2014/main" id="{56291A79-12B0-4F94-C8EE-54890BE6AA1A}"/>
                </a:ext>
              </a:extLst>
            </p:cNvPr>
            <p:cNvSpPr/>
            <p:nvPr/>
          </p:nvSpPr>
          <p:spPr>
            <a:xfrm>
              <a:off x="146297" y="5300832"/>
              <a:ext cx="667304" cy="667304"/>
            </a:xfrm>
            <a:prstGeom prst="ellipse">
              <a:avLst/>
            </a:prstGeom>
            <a:solidFill>
              <a:schemeClr val="bg1"/>
            </a:solidFill>
            <a:ln>
              <a:solidFill>
                <a:srgbClr val="005D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49" name="Picture 48" descr="The image depicts two speech bubble icons, one containing a speech bubble and the other a question mark, connected by a curved line.&#10;&#10;AI-generated content may be incorrect.">
              <a:extLst>
                <a:ext uri="{FF2B5EF4-FFF2-40B4-BE49-F238E27FC236}">
                  <a16:creationId xmlns:a16="http://schemas.microsoft.com/office/drawing/2014/main" id="{E673E020-F35D-F10A-D7C2-410465A3AB1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1376" y="5415911"/>
              <a:ext cx="437147" cy="437147"/>
            </a:xfrm>
            <a:prstGeom prst="rect">
              <a:avLst/>
            </a:prstGeom>
          </p:spPr>
        </p:pic>
      </p:grpSp>
      <p:grpSp>
        <p:nvGrpSpPr>
          <p:cNvPr id="10" name="Group 9">
            <a:extLst>
              <a:ext uri="{FF2B5EF4-FFF2-40B4-BE49-F238E27FC236}">
                <a16:creationId xmlns:a16="http://schemas.microsoft.com/office/drawing/2014/main" id="{AB7FCF53-858E-6F04-D3F4-C4E245C2EFBE}"/>
              </a:ext>
            </a:extLst>
          </p:cNvPr>
          <p:cNvGrpSpPr/>
          <p:nvPr/>
        </p:nvGrpSpPr>
        <p:grpSpPr>
          <a:xfrm>
            <a:off x="6875835" y="2178252"/>
            <a:ext cx="477923" cy="477923"/>
            <a:chOff x="6245331" y="2744776"/>
            <a:chExt cx="667304" cy="667304"/>
          </a:xfrm>
        </p:grpSpPr>
        <p:sp>
          <p:nvSpPr>
            <p:cNvPr id="11" name="Oval 10">
              <a:extLst>
                <a:ext uri="{FF2B5EF4-FFF2-40B4-BE49-F238E27FC236}">
                  <a16:creationId xmlns:a16="http://schemas.microsoft.com/office/drawing/2014/main" id="{1936AF6A-7123-5B80-F565-CA9D9B95776B}"/>
                </a:ext>
              </a:extLst>
            </p:cNvPr>
            <p:cNvSpPr/>
            <p:nvPr/>
          </p:nvSpPr>
          <p:spPr>
            <a:xfrm>
              <a:off x="6245331" y="2744776"/>
              <a:ext cx="667304" cy="667304"/>
            </a:xfrm>
            <a:prstGeom prst="ellipse">
              <a:avLst/>
            </a:prstGeom>
            <a:solidFill>
              <a:schemeClr val="bg1"/>
            </a:solidFill>
            <a:ln>
              <a:solidFill>
                <a:srgbClr val="005D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44" name="Picture 43" descr="The text appears to be a random sequence of characters and symbols without any clear meaning or context.&#10;&#10;AI-generated content may be incorrect.">
              <a:extLst>
                <a:ext uri="{FF2B5EF4-FFF2-40B4-BE49-F238E27FC236}">
                  <a16:creationId xmlns:a16="http://schemas.microsoft.com/office/drawing/2014/main" id="{53D70A12-BBD8-E27C-F730-B77E9848814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42748" y="2881379"/>
              <a:ext cx="472470" cy="394098"/>
            </a:xfrm>
            <a:prstGeom prst="rect">
              <a:avLst/>
            </a:prstGeom>
          </p:spPr>
        </p:pic>
      </p:grpSp>
      <p:grpSp>
        <p:nvGrpSpPr>
          <p:cNvPr id="25" name="Group 24">
            <a:extLst>
              <a:ext uri="{FF2B5EF4-FFF2-40B4-BE49-F238E27FC236}">
                <a16:creationId xmlns:a16="http://schemas.microsoft.com/office/drawing/2014/main" id="{31EB2586-3454-8E8B-DE3E-EF02EADB93B7}"/>
              </a:ext>
            </a:extLst>
          </p:cNvPr>
          <p:cNvGrpSpPr/>
          <p:nvPr/>
        </p:nvGrpSpPr>
        <p:grpSpPr>
          <a:xfrm>
            <a:off x="6875835" y="3107588"/>
            <a:ext cx="477923" cy="477923"/>
            <a:chOff x="6223489" y="3503080"/>
            <a:chExt cx="667304" cy="667304"/>
          </a:xfrm>
        </p:grpSpPr>
        <p:sp>
          <p:nvSpPr>
            <p:cNvPr id="12" name="Oval 11">
              <a:extLst>
                <a:ext uri="{FF2B5EF4-FFF2-40B4-BE49-F238E27FC236}">
                  <a16:creationId xmlns:a16="http://schemas.microsoft.com/office/drawing/2014/main" id="{910D9538-8005-AC0A-E4C3-EFD16E398FAB}"/>
                </a:ext>
              </a:extLst>
            </p:cNvPr>
            <p:cNvSpPr/>
            <p:nvPr/>
          </p:nvSpPr>
          <p:spPr>
            <a:xfrm>
              <a:off x="6223489" y="3503080"/>
              <a:ext cx="667304" cy="667304"/>
            </a:xfrm>
            <a:prstGeom prst="ellipse">
              <a:avLst/>
            </a:prstGeom>
            <a:solidFill>
              <a:schemeClr val="bg1"/>
            </a:solidFill>
            <a:ln>
              <a:solidFill>
                <a:srgbClr val="005D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31" name="Picture 30" descr="The image depicts a simple bar graph with a single bar, colored in yellow, with a black line indicating an upward trend.&#10;&#10;AI-generated content may be incorrect.">
              <a:extLst>
                <a:ext uri="{FF2B5EF4-FFF2-40B4-BE49-F238E27FC236}">
                  <a16:creationId xmlns:a16="http://schemas.microsoft.com/office/drawing/2014/main" id="{0FFD6199-FE3D-2409-264E-ADFA97CCA703}"/>
                </a:ext>
              </a:extLst>
            </p:cNvPr>
            <p:cNvPicPr>
              <a:picLocks noChangeAspect="1"/>
            </p:cNvPicPr>
            <p:nvPr/>
          </p:nvPicPr>
          <p:blipFill>
            <a:blip r:embed="rId8">
              <a:extLst>
                <a:ext uri="{28A0092B-C50C-407E-A947-70E740481C1C}">
                  <a14:useLocalDpi xmlns:a14="http://schemas.microsoft.com/office/drawing/2010/main" val="0"/>
                </a:ext>
              </a:extLst>
            </a:blip>
            <a:srcRect t="9726" r="43748"/>
            <a:stretch>
              <a:fillRect/>
            </a:stretch>
          </p:blipFill>
          <p:spPr>
            <a:xfrm>
              <a:off x="6346128" y="3594263"/>
              <a:ext cx="422026" cy="484938"/>
            </a:xfrm>
            <a:prstGeom prst="rect">
              <a:avLst/>
            </a:prstGeom>
          </p:spPr>
        </p:pic>
      </p:grpSp>
      <p:grpSp>
        <p:nvGrpSpPr>
          <p:cNvPr id="24" name="Group 23">
            <a:extLst>
              <a:ext uri="{FF2B5EF4-FFF2-40B4-BE49-F238E27FC236}">
                <a16:creationId xmlns:a16="http://schemas.microsoft.com/office/drawing/2014/main" id="{8507CDF0-92BC-9B39-6B3E-62BC3B59B093}"/>
              </a:ext>
            </a:extLst>
          </p:cNvPr>
          <p:cNvGrpSpPr/>
          <p:nvPr/>
        </p:nvGrpSpPr>
        <p:grpSpPr>
          <a:xfrm>
            <a:off x="6875835" y="3994710"/>
            <a:ext cx="477923" cy="477923"/>
            <a:chOff x="6434502" y="4422236"/>
            <a:chExt cx="667304" cy="667304"/>
          </a:xfrm>
        </p:grpSpPr>
        <p:sp>
          <p:nvSpPr>
            <p:cNvPr id="13" name="Oval 12">
              <a:extLst>
                <a:ext uri="{FF2B5EF4-FFF2-40B4-BE49-F238E27FC236}">
                  <a16:creationId xmlns:a16="http://schemas.microsoft.com/office/drawing/2014/main" id="{F4A6EB72-9EC6-0864-123A-8E2222D140C1}"/>
                </a:ext>
              </a:extLst>
            </p:cNvPr>
            <p:cNvSpPr/>
            <p:nvPr/>
          </p:nvSpPr>
          <p:spPr>
            <a:xfrm>
              <a:off x="6434502" y="4422236"/>
              <a:ext cx="667304" cy="667304"/>
            </a:xfrm>
            <a:prstGeom prst="ellipse">
              <a:avLst/>
            </a:prstGeom>
            <a:solidFill>
              <a:schemeClr val="bg1"/>
            </a:solidFill>
            <a:ln>
              <a:solidFill>
                <a:srgbClr val="005D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4" name="Picture 13" descr="The image shows a series of horizontal, checklist-like boxes with checkboxes, all in a yellow and blue color scheme.&#10;&#10;AI-generated content may be incorrect.">
              <a:extLst>
                <a:ext uri="{FF2B5EF4-FFF2-40B4-BE49-F238E27FC236}">
                  <a16:creationId xmlns:a16="http://schemas.microsoft.com/office/drawing/2014/main" id="{64C0BF3F-20AF-0E98-8076-67EB5956484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572947" y="4555504"/>
              <a:ext cx="390414" cy="400769"/>
            </a:xfrm>
            <a:prstGeom prst="rect">
              <a:avLst/>
            </a:prstGeom>
          </p:spPr>
        </p:pic>
      </p:grpSp>
      <p:grpSp>
        <p:nvGrpSpPr>
          <p:cNvPr id="23" name="Group 22">
            <a:extLst>
              <a:ext uri="{FF2B5EF4-FFF2-40B4-BE49-F238E27FC236}">
                <a16:creationId xmlns:a16="http://schemas.microsoft.com/office/drawing/2014/main" id="{8E228A6C-6D07-6A15-9795-A6CBA49FDA65}"/>
              </a:ext>
            </a:extLst>
          </p:cNvPr>
          <p:cNvGrpSpPr/>
          <p:nvPr/>
        </p:nvGrpSpPr>
        <p:grpSpPr>
          <a:xfrm>
            <a:off x="6875835" y="4892356"/>
            <a:ext cx="477923" cy="477923"/>
            <a:chOff x="6313115" y="5276708"/>
            <a:chExt cx="667304" cy="667304"/>
          </a:xfrm>
        </p:grpSpPr>
        <p:sp>
          <p:nvSpPr>
            <p:cNvPr id="15" name="Oval 14">
              <a:extLst>
                <a:ext uri="{FF2B5EF4-FFF2-40B4-BE49-F238E27FC236}">
                  <a16:creationId xmlns:a16="http://schemas.microsoft.com/office/drawing/2014/main" id="{F5BE8A27-5614-9FBF-36B1-F736BA1B240A}"/>
                </a:ext>
              </a:extLst>
            </p:cNvPr>
            <p:cNvSpPr/>
            <p:nvPr/>
          </p:nvSpPr>
          <p:spPr>
            <a:xfrm>
              <a:off x="6313115" y="5276708"/>
              <a:ext cx="667304" cy="667304"/>
            </a:xfrm>
            <a:prstGeom prst="ellipse">
              <a:avLst/>
            </a:prstGeom>
            <a:solidFill>
              <a:schemeClr val="bg1"/>
            </a:solidFill>
            <a:ln>
              <a:solidFill>
                <a:srgbClr val="005D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51" name="Picture 50" descr="The image depicts a speech bubble with a yellow background and blue lines, suggesting a message or dialogue.&#10;&#10;AI-generated content may be incorrect.">
              <a:extLst>
                <a:ext uri="{FF2B5EF4-FFF2-40B4-BE49-F238E27FC236}">
                  <a16:creationId xmlns:a16="http://schemas.microsoft.com/office/drawing/2014/main" id="{636C6F77-616C-7C64-B35F-BD487B1910B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432295" y="5395888"/>
              <a:ext cx="428945" cy="428945"/>
            </a:xfrm>
            <a:prstGeom prst="rect">
              <a:avLst/>
            </a:prstGeom>
          </p:spPr>
        </p:pic>
      </p:grpSp>
      <p:sp>
        <p:nvSpPr>
          <p:cNvPr id="28" name="TextBox 27">
            <a:extLst>
              <a:ext uri="{FF2B5EF4-FFF2-40B4-BE49-F238E27FC236}">
                <a16:creationId xmlns:a16="http://schemas.microsoft.com/office/drawing/2014/main" id="{6CF27684-35E0-93FD-5347-D11E487227E0}"/>
              </a:ext>
            </a:extLst>
          </p:cNvPr>
          <p:cNvSpPr txBox="1"/>
          <p:nvPr/>
        </p:nvSpPr>
        <p:spPr>
          <a:xfrm>
            <a:off x="611924" y="2664465"/>
            <a:ext cx="1285483" cy="246221"/>
          </a:xfrm>
          <a:prstGeom prst="rect">
            <a:avLst/>
          </a:prstGeom>
          <a:noFill/>
        </p:spPr>
        <p:txBody>
          <a:bodyPr wrap="square" rtlCol="0">
            <a:spAutoFit/>
          </a:bodyPr>
          <a:lstStyle/>
          <a:p>
            <a:pPr algn="ctr"/>
            <a:r>
              <a:rPr lang="en-CA" sz="1000" b="1">
                <a:solidFill>
                  <a:srgbClr val="005D9C"/>
                </a:solidFill>
                <a:latin typeface="Verdana" panose="020B0604030504040204" pitchFamily="34" charset="0"/>
                <a:ea typeface="Verdana" panose="020B0604030504040204" pitchFamily="34" charset="0"/>
              </a:rPr>
              <a:t>within 24–72 H</a:t>
            </a:r>
          </a:p>
        </p:txBody>
      </p:sp>
      <p:sp>
        <p:nvSpPr>
          <p:cNvPr id="29" name="TextBox 28">
            <a:extLst>
              <a:ext uri="{FF2B5EF4-FFF2-40B4-BE49-F238E27FC236}">
                <a16:creationId xmlns:a16="http://schemas.microsoft.com/office/drawing/2014/main" id="{3ED1E16C-01AD-BB72-68BC-B6B345F5C532}"/>
              </a:ext>
            </a:extLst>
          </p:cNvPr>
          <p:cNvSpPr txBox="1"/>
          <p:nvPr/>
        </p:nvSpPr>
        <p:spPr>
          <a:xfrm>
            <a:off x="6526496" y="2664465"/>
            <a:ext cx="1285483" cy="246221"/>
          </a:xfrm>
          <a:prstGeom prst="rect">
            <a:avLst/>
          </a:prstGeom>
          <a:noFill/>
        </p:spPr>
        <p:txBody>
          <a:bodyPr wrap="square" rtlCol="0">
            <a:spAutoFit/>
          </a:bodyPr>
          <a:lstStyle/>
          <a:p>
            <a:pPr algn="ctr"/>
            <a:r>
              <a:rPr lang="en-CA" sz="1000" b="1">
                <a:solidFill>
                  <a:srgbClr val="005D9C"/>
                </a:solidFill>
                <a:latin typeface="Verdana" panose="020B0604030504040204" pitchFamily="34" charset="0"/>
                <a:ea typeface="Verdana" panose="020B0604030504040204" pitchFamily="34" charset="0"/>
              </a:rPr>
              <a:t>Up to 180 Days</a:t>
            </a:r>
          </a:p>
        </p:txBody>
      </p:sp>
      <p:sp>
        <p:nvSpPr>
          <p:cNvPr id="30" name="TextBox 29">
            <a:extLst>
              <a:ext uri="{FF2B5EF4-FFF2-40B4-BE49-F238E27FC236}">
                <a16:creationId xmlns:a16="http://schemas.microsoft.com/office/drawing/2014/main" id="{E7BA8B84-1761-70D8-1B77-E29C2200688E}"/>
              </a:ext>
            </a:extLst>
          </p:cNvPr>
          <p:cNvSpPr txBox="1"/>
          <p:nvPr/>
        </p:nvSpPr>
        <p:spPr>
          <a:xfrm>
            <a:off x="6526496" y="3569716"/>
            <a:ext cx="1285483" cy="246221"/>
          </a:xfrm>
          <a:prstGeom prst="rect">
            <a:avLst/>
          </a:prstGeom>
          <a:noFill/>
        </p:spPr>
        <p:txBody>
          <a:bodyPr wrap="square" rtlCol="0">
            <a:spAutoFit/>
          </a:bodyPr>
          <a:lstStyle/>
          <a:p>
            <a:pPr algn="ctr"/>
            <a:r>
              <a:rPr lang="en-CA" sz="1000" b="1">
                <a:solidFill>
                  <a:srgbClr val="005D9C"/>
                </a:solidFill>
                <a:latin typeface="Verdana" panose="020B0604030504040204" pitchFamily="34" charset="0"/>
                <a:ea typeface="Verdana" panose="020B0604030504040204" pitchFamily="34" charset="0"/>
              </a:rPr>
              <a:t>Fewer Actuals</a:t>
            </a:r>
          </a:p>
        </p:txBody>
      </p:sp>
      <p:sp>
        <p:nvSpPr>
          <p:cNvPr id="34" name="TextBox 33">
            <a:extLst>
              <a:ext uri="{FF2B5EF4-FFF2-40B4-BE49-F238E27FC236}">
                <a16:creationId xmlns:a16="http://schemas.microsoft.com/office/drawing/2014/main" id="{EB909207-487F-B9C4-82D9-5252279A284E}"/>
              </a:ext>
            </a:extLst>
          </p:cNvPr>
          <p:cNvSpPr txBox="1"/>
          <p:nvPr/>
        </p:nvSpPr>
        <p:spPr>
          <a:xfrm>
            <a:off x="611924" y="3569716"/>
            <a:ext cx="1285483" cy="246221"/>
          </a:xfrm>
          <a:prstGeom prst="rect">
            <a:avLst/>
          </a:prstGeom>
          <a:noFill/>
        </p:spPr>
        <p:txBody>
          <a:bodyPr wrap="square" rtlCol="0">
            <a:spAutoFit/>
          </a:bodyPr>
          <a:lstStyle/>
          <a:p>
            <a:pPr algn="ctr"/>
            <a:r>
              <a:rPr lang="en-CA" sz="1000" b="1">
                <a:solidFill>
                  <a:srgbClr val="005D9C"/>
                </a:solidFill>
                <a:latin typeface="Verdana" panose="020B0604030504040204" pitchFamily="34" charset="0"/>
                <a:ea typeface="Verdana" panose="020B0604030504040204" pitchFamily="34" charset="0"/>
              </a:rPr>
              <a:t>More Actuals</a:t>
            </a:r>
          </a:p>
        </p:txBody>
      </p:sp>
      <p:sp>
        <p:nvSpPr>
          <p:cNvPr id="36" name="TextBox 35">
            <a:extLst>
              <a:ext uri="{FF2B5EF4-FFF2-40B4-BE49-F238E27FC236}">
                <a16:creationId xmlns:a16="http://schemas.microsoft.com/office/drawing/2014/main" id="{FD4886D9-DF86-CD50-2CEB-1959BCD84631}"/>
              </a:ext>
            </a:extLst>
          </p:cNvPr>
          <p:cNvSpPr txBox="1"/>
          <p:nvPr/>
        </p:nvSpPr>
        <p:spPr>
          <a:xfrm>
            <a:off x="6526496" y="4488894"/>
            <a:ext cx="1285483" cy="246221"/>
          </a:xfrm>
          <a:prstGeom prst="rect">
            <a:avLst/>
          </a:prstGeom>
          <a:noFill/>
        </p:spPr>
        <p:txBody>
          <a:bodyPr wrap="square" rtlCol="0">
            <a:spAutoFit/>
          </a:bodyPr>
          <a:lstStyle/>
          <a:p>
            <a:pPr algn="ctr"/>
            <a:r>
              <a:rPr lang="en-CA" sz="1000" b="1">
                <a:solidFill>
                  <a:srgbClr val="005D9C"/>
                </a:solidFill>
                <a:latin typeface="Verdana" panose="020B0604030504040204" pitchFamily="34" charset="0"/>
                <a:ea typeface="Verdana" panose="020B0604030504040204" pitchFamily="34" charset="0"/>
              </a:rPr>
              <a:t>24 Criteria</a:t>
            </a:r>
          </a:p>
        </p:txBody>
      </p:sp>
      <p:sp>
        <p:nvSpPr>
          <p:cNvPr id="43" name="TextBox 42">
            <a:extLst>
              <a:ext uri="{FF2B5EF4-FFF2-40B4-BE49-F238E27FC236}">
                <a16:creationId xmlns:a16="http://schemas.microsoft.com/office/drawing/2014/main" id="{79669CEE-E190-DFD7-EB56-FC3AAA29921A}"/>
              </a:ext>
            </a:extLst>
          </p:cNvPr>
          <p:cNvSpPr txBox="1"/>
          <p:nvPr/>
        </p:nvSpPr>
        <p:spPr>
          <a:xfrm>
            <a:off x="611924" y="4488894"/>
            <a:ext cx="1285483" cy="246221"/>
          </a:xfrm>
          <a:prstGeom prst="rect">
            <a:avLst/>
          </a:prstGeom>
          <a:noFill/>
        </p:spPr>
        <p:txBody>
          <a:bodyPr wrap="square" rtlCol="0">
            <a:spAutoFit/>
          </a:bodyPr>
          <a:lstStyle/>
          <a:p>
            <a:pPr algn="ctr"/>
            <a:r>
              <a:rPr lang="en-CA" sz="1000" b="1">
                <a:solidFill>
                  <a:srgbClr val="005D9C"/>
                </a:solidFill>
                <a:latin typeface="Verdana" panose="020B0604030504040204" pitchFamily="34" charset="0"/>
                <a:ea typeface="Verdana" panose="020B0604030504040204" pitchFamily="34" charset="0"/>
              </a:rPr>
              <a:t>15 Criteria</a:t>
            </a:r>
          </a:p>
        </p:txBody>
      </p:sp>
      <p:sp>
        <p:nvSpPr>
          <p:cNvPr id="45" name="TextBox 44">
            <a:extLst>
              <a:ext uri="{FF2B5EF4-FFF2-40B4-BE49-F238E27FC236}">
                <a16:creationId xmlns:a16="http://schemas.microsoft.com/office/drawing/2014/main" id="{53CAA232-184B-8A79-B9F5-CD8D196DD6E0}"/>
              </a:ext>
            </a:extLst>
          </p:cNvPr>
          <p:cNvSpPr txBox="1"/>
          <p:nvPr/>
        </p:nvSpPr>
        <p:spPr>
          <a:xfrm>
            <a:off x="611924" y="5382830"/>
            <a:ext cx="1285483" cy="246221"/>
          </a:xfrm>
          <a:prstGeom prst="rect">
            <a:avLst/>
          </a:prstGeom>
          <a:noFill/>
        </p:spPr>
        <p:txBody>
          <a:bodyPr wrap="square" rtlCol="0">
            <a:spAutoFit/>
          </a:bodyPr>
          <a:lstStyle/>
          <a:p>
            <a:pPr algn="ctr"/>
            <a:r>
              <a:rPr lang="en-CA" sz="1000" b="1">
                <a:solidFill>
                  <a:srgbClr val="005D9C"/>
                </a:solidFill>
                <a:latin typeface="Verdana" panose="020B0604030504040204" pitchFamily="34" charset="0"/>
                <a:ea typeface="Verdana" panose="020B0604030504040204" pitchFamily="34" charset="0"/>
              </a:rPr>
              <a:t>Fast Loop</a:t>
            </a:r>
          </a:p>
        </p:txBody>
      </p:sp>
      <p:sp>
        <p:nvSpPr>
          <p:cNvPr id="46" name="TextBox 45">
            <a:extLst>
              <a:ext uri="{FF2B5EF4-FFF2-40B4-BE49-F238E27FC236}">
                <a16:creationId xmlns:a16="http://schemas.microsoft.com/office/drawing/2014/main" id="{371FC15B-36D7-90F4-776E-507EA5BB6FDE}"/>
              </a:ext>
            </a:extLst>
          </p:cNvPr>
          <p:cNvSpPr txBox="1"/>
          <p:nvPr/>
        </p:nvSpPr>
        <p:spPr>
          <a:xfrm>
            <a:off x="6526496" y="5382830"/>
            <a:ext cx="1285483" cy="246221"/>
          </a:xfrm>
          <a:prstGeom prst="rect">
            <a:avLst/>
          </a:prstGeom>
          <a:noFill/>
        </p:spPr>
        <p:txBody>
          <a:bodyPr wrap="square" rtlCol="0">
            <a:spAutoFit/>
          </a:bodyPr>
          <a:lstStyle/>
          <a:p>
            <a:pPr algn="ctr"/>
            <a:r>
              <a:rPr lang="en-CA" sz="1000" b="1">
                <a:solidFill>
                  <a:srgbClr val="005D9C"/>
                </a:solidFill>
                <a:latin typeface="Verdana" panose="020B0604030504040204" pitchFamily="34" charset="0"/>
                <a:ea typeface="Verdana" panose="020B0604030504040204" pitchFamily="34" charset="0"/>
              </a:rPr>
              <a:t>High Certainty</a:t>
            </a:r>
          </a:p>
        </p:txBody>
      </p:sp>
      <p:sp>
        <p:nvSpPr>
          <p:cNvPr id="32" name="TextBox 31">
            <a:extLst>
              <a:ext uri="{FF2B5EF4-FFF2-40B4-BE49-F238E27FC236}">
                <a16:creationId xmlns:a16="http://schemas.microsoft.com/office/drawing/2014/main" id="{A5949B9A-5967-8F71-0153-97D9D5470EB1}"/>
              </a:ext>
            </a:extLst>
          </p:cNvPr>
          <p:cNvSpPr txBox="1"/>
          <p:nvPr/>
        </p:nvSpPr>
        <p:spPr>
          <a:xfrm>
            <a:off x="224848" y="434995"/>
            <a:ext cx="5361462" cy="718145"/>
          </a:xfrm>
          <a:prstGeom prst="rect">
            <a:avLst/>
          </a:prstGeom>
          <a:noFill/>
        </p:spPr>
        <p:txBody>
          <a:bodyPr wrap="square" lIns="91440" tIns="45720" rIns="91440" bIns="45720" anchor="t">
            <a:spAutoFit/>
          </a:bodyPr>
          <a:lstStyle/>
          <a:p>
            <a:pPr algn="ctr"/>
            <a:r>
              <a:rPr lang="en-US" sz="2000" b="1">
                <a:solidFill>
                  <a:srgbClr val="005D9C"/>
                </a:solidFill>
                <a:latin typeface="Verdana" panose="020B0604030504040204" pitchFamily="34" charset="0"/>
                <a:ea typeface="Verdana" panose="020B0604030504040204" pitchFamily="34" charset="0"/>
              </a:rPr>
              <a:t>Serious Injury and Fatality Model</a:t>
            </a:r>
            <a:endParaRPr lang="en-US" sz="2000">
              <a:latin typeface="Verdana" panose="020B0604030504040204" pitchFamily="34" charset="0"/>
              <a:ea typeface="Verdana" panose="020B0604030504040204" pitchFamily="34" charset="0"/>
            </a:endParaRPr>
          </a:p>
          <a:p>
            <a:pPr algn="ctr">
              <a:spcBef>
                <a:spcPts val="800"/>
              </a:spcBef>
            </a:pPr>
            <a:r>
              <a:rPr lang="en-US" sz="1400" b="1">
                <a:solidFill>
                  <a:schemeClr val="accent6"/>
                </a:solidFill>
                <a:latin typeface="Verdana"/>
                <a:ea typeface="Verdana"/>
              </a:rPr>
              <a:t>Edison Electric Institute</a:t>
            </a:r>
          </a:p>
        </p:txBody>
      </p:sp>
      <p:sp>
        <p:nvSpPr>
          <p:cNvPr id="48" name="TextBox 47">
            <a:extLst>
              <a:ext uri="{FF2B5EF4-FFF2-40B4-BE49-F238E27FC236}">
                <a16:creationId xmlns:a16="http://schemas.microsoft.com/office/drawing/2014/main" id="{7B1A541B-DEB9-2EFD-9AD0-FF53F2BC70F9}"/>
              </a:ext>
            </a:extLst>
          </p:cNvPr>
          <p:cNvSpPr txBox="1"/>
          <p:nvPr/>
        </p:nvSpPr>
        <p:spPr>
          <a:xfrm>
            <a:off x="6414453" y="415599"/>
            <a:ext cx="5361462" cy="872034"/>
          </a:xfrm>
          <a:prstGeom prst="rect">
            <a:avLst/>
          </a:prstGeom>
          <a:noFill/>
        </p:spPr>
        <p:txBody>
          <a:bodyPr wrap="square">
            <a:spAutoFit/>
          </a:bodyPr>
          <a:lstStyle/>
          <a:p>
            <a:pPr algn="ctr"/>
            <a:r>
              <a:rPr lang="en-US" sz="1600" b="1">
                <a:solidFill>
                  <a:srgbClr val="FFB81C"/>
                </a:solidFill>
                <a:latin typeface="Verdana" panose="020B0604030504040204" pitchFamily="34" charset="0"/>
                <a:ea typeface="Verdana" panose="020B0604030504040204" pitchFamily="34" charset="0"/>
              </a:rPr>
              <a:t>Fatality &amp; Permanent Impairment Model</a:t>
            </a:r>
          </a:p>
          <a:p>
            <a:pPr algn="ctr">
              <a:spcBef>
                <a:spcPts val="800"/>
              </a:spcBef>
            </a:pPr>
            <a:r>
              <a:rPr lang="en-US" sz="1400" b="1">
                <a:solidFill>
                  <a:schemeClr val="accent6"/>
                </a:solidFill>
                <a:latin typeface="Verdana" panose="020B0604030504040204" pitchFamily="34" charset="0"/>
                <a:ea typeface="Verdana" panose="020B0604030504040204" pitchFamily="34" charset="0"/>
              </a:rPr>
              <a:t>International Association Of </a:t>
            </a:r>
            <a:br>
              <a:rPr lang="en-US" sz="1400" b="1">
                <a:solidFill>
                  <a:schemeClr val="accent6"/>
                </a:solidFill>
                <a:latin typeface="Verdana" panose="020B0604030504040204" pitchFamily="34" charset="0"/>
                <a:ea typeface="Verdana" panose="020B0604030504040204" pitchFamily="34" charset="0"/>
              </a:rPr>
            </a:br>
            <a:r>
              <a:rPr lang="en-US" sz="1400" b="1">
                <a:solidFill>
                  <a:schemeClr val="accent6"/>
                </a:solidFill>
                <a:latin typeface="Verdana" panose="020B0604030504040204" pitchFamily="34" charset="0"/>
                <a:ea typeface="Verdana" panose="020B0604030504040204" pitchFamily="34" charset="0"/>
              </a:rPr>
              <a:t>Oil &amp; Gas Producers’</a:t>
            </a:r>
            <a:endParaRPr lang="en-CA" sz="1400">
              <a:solidFill>
                <a:schemeClr val="accent6"/>
              </a:solidFill>
            </a:endParaRPr>
          </a:p>
        </p:txBody>
      </p:sp>
      <p:pic>
        <p:nvPicPr>
          <p:cNvPr id="26" name="Picture 25">
            <a:extLst>
              <a:ext uri="{FF2B5EF4-FFF2-40B4-BE49-F238E27FC236}">
                <a16:creationId xmlns:a16="http://schemas.microsoft.com/office/drawing/2014/main" id="{4785985A-A38B-BE43-C03C-EAADC7F7935C}"/>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11078754" y="6351036"/>
            <a:ext cx="654542" cy="322212"/>
          </a:xfrm>
          <a:prstGeom prst="rect">
            <a:avLst/>
          </a:prstGeom>
        </p:spPr>
      </p:pic>
    </p:spTree>
    <p:extLst>
      <p:ext uri="{BB962C8B-B14F-4D97-AF65-F5344CB8AC3E}">
        <p14:creationId xmlns:p14="http://schemas.microsoft.com/office/powerpoint/2010/main" val="10788811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8D7C1-CD95-EE81-5E0B-B9CD49F6FC45}"/>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CC1C92A5-4C35-465A-49AF-5A98F003C561}"/>
              </a:ext>
            </a:extLst>
          </p:cNvPr>
          <p:cNvGrpSpPr/>
          <p:nvPr/>
        </p:nvGrpSpPr>
        <p:grpSpPr>
          <a:xfrm>
            <a:off x="0" y="0"/>
            <a:ext cx="6096000" cy="876300"/>
            <a:chOff x="959730" y="0"/>
            <a:chExt cx="3561470" cy="1028700"/>
          </a:xfrm>
          <a:solidFill>
            <a:srgbClr val="005D9C"/>
          </a:solidFill>
        </p:grpSpPr>
        <p:sp>
          <p:nvSpPr>
            <p:cNvPr id="15" name="Rectangle 14">
              <a:extLst>
                <a:ext uri="{FF2B5EF4-FFF2-40B4-BE49-F238E27FC236}">
                  <a16:creationId xmlns:a16="http://schemas.microsoft.com/office/drawing/2014/main" id="{B75F8962-789A-EEA8-ADA8-520B5CE0C83B}"/>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4">
              <a:extLst>
                <a:ext uri="{FF2B5EF4-FFF2-40B4-BE49-F238E27FC236}">
                  <a16:creationId xmlns:a16="http://schemas.microsoft.com/office/drawing/2014/main" id="{E2D3A7DD-B551-146C-F535-71F465D8830D}"/>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4F1036E-9540-756A-A86A-591BF433D704}"/>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F798597A-EA81-2935-0D0E-209253AAE827}"/>
              </a:ext>
            </a:extLst>
          </p:cNvPr>
          <p:cNvSpPr txBox="1"/>
          <p:nvPr/>
        </p:nvSpPr>
        <p:spPr>
          <a:xfrm>
            <a:off x="10778490" y="6115050"/>
            <a:ext cx="1017270" cy="365760"/>
          </a:xfrm>
          <a:prstGeom prst="rect">
            <a:avLst/>
          </a:prstGeom>
          <a:noFill/>
        </p:spPr>
        <p:txBody>
          <a:bodyPr wrap="square" rtlCol="0">
            <a:spAutoFit/>
          </a:bodyPr>
          <a:lstStyle/>
          <a:p>
            <a:pPr algn="r"/>
            <a:fld id="{8587B0EE-49B5-447C-8728-D658ECDE7F56}" type="slidenum">
              <a:rPr lang="en-CA" smtClean="0">
                <a:solidFill>
                  <a:srgbClr val="000000"/>
                </a:solidFill>
              </a:rPr>
              <a:pPr algn="r"/>
              <a:t>22</a:t>
            </a:fld>
            <a:r>
              <a:rPr lang="en-CA">
                <a:solidFill>
                  <a:srgbClr val="000000"/>
                </a:solidFill>
              </a:rPr>
              <a:t> </a:t>
            </a:r>
          </a:p>
        </p:txBody>
      </p:sp>
      <p:sp>
        <p:nvSpPr>
          <p:cNvPr id="6" name="TextBox 5">
            <a:extLst>
              <a:ext uri="{FF2B5EF4-FFF2-40B4-BE49-F238E27FC236}">
                <a16:creationId xmlns:a16="http://schemas.microsoft.com/office/drawing/2014/main" id="{596ADA77-0265-95A8-721C-516E55B9ADC4}"/>
              </a:ext>
            </a:extLst>
          </p:cNvPr>
          <p:cNvSpPr txBox="1"/>
          <p:nvPr/>
        </p:nvSpPr>
        <p:spPr>
          <a:xfrm>
            <a:off x="308438" y="165808"/>
            <a:ext cx="10980555" cy="461665"/>
          </a:xfrm>
          <a:prstGeom prst="rect">
            <a:avLst/>
          </a:prstGeom>
          <a:noFill/>
          <a:ln>
            <a:noFill/>
          </a:ln>
        </p:spPr>
        <p:txBody>
          <a:bodyPr wrap="square" rtlCol="0">
            <a:spAutoFit/>
          </a:bodyPr>
          <a:lstStyle/>
          <a:p>
            <a:r>
              <a:rPr lang="en-CA" sz="2400" b="1">
                <a:solidFill>
                  <a:schemeClr val="bg1"/>
                </a:solidFill>
                <a:latin typeface="Verdana" panose="020B0604030504040204" pitchFamily="34" charset="0"/>
                <a:ea typeface="Verdana" panose="020B0604030504040204" pitchFamily="34" charset="0"/>
              </a:rPr>
              <a:t>SIF Scenario | </a:t>
            </a:r>
            <a:r>
              <a:rPr lang="en-CA" sz="2400" b="1">
                <a:solidFill>
                  <a:srgbClr val="FFB81C"/>
                </a:solidFill>
                <a:latin typeface="Verdana" panose="020B0604030504040204" pitchFamily="34" charset="0"/>
                <a:ea typeface="Verdana" panose="020B0604030504040204" pitchFamily="34" charset="0"/>
              </a:rPr>
              <a:t>Group Activity</a:t>
            </a:r>
          </a:p>
        </p:txBody>
      </p:sp>
      <p:sp>
        <p:nvSpPr>
          <p:cNvPr id="4" name="TextBox 3">
            <a:extLst>
              <a:ext uri="{FF2B5EF4-FFF2-40B4-BE49-F238E27FC236}">
                <a16:creationId xmlns:a16="http://schemas.microsoft.com/office/drawing/2014/main" id="{062856A9-E6FE-CF37-52F9-3EE9EE155D3E}"/>
              </a:ext>
            </a:extLst>
          </p:cNvPr>
          <p:cNvSpPr txBox="1"/>
          <p:nvPr/>
        </p:nvSpPr>
        <p:spPr>
          <a:xfrm>
            <a:off x="308438" y="1042108"/>
            <a:ext cx="8012602" cy="461665"/>
          </a:xfrm>
          <a:prstGeom prst="rect">
            <a:avLst/>
          </a:prstGeom>
          <a:noFill/>
        </p:spPr>
        <p:txBody>
          <a:bodyPr wrap="square" rtlCol="0">
            <a:spAutoFit/>
          </a:bodyPr>
          <a:lstStyle/>
          <a:p>
            <a:r>
              <a:rPr lang="en-CA" sz="2400">
                <a:solidFill>
                  <a:srgbClr val="000000"/>
                </a:solidFill>
                <a:latin typeface="Verdana" panose="020B0604030504040204" pitchFamily="34" charset="0"/>
                <a:ea typeface="Verdana" panose="020B0604030504040204" pitchFamily="34" charset="0"/>
              </a:rPr>
              <a:t>Insert Your own workplace Scenario/Story here</a:t>
            </a:r>
          </a:p>
        </p:txBody>
      </p:sp>
    </p:spTree>
    <p:extLst>
      <p:ext uri="{BB962C8B-B14F-4D97-AF65-F5344CB8AC3E}">
        <p14:creationId xmlns:p14="http://schemas.microsoft.com/office/powerpoint/2010/main" val="26450019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F8C9D4-5D80-9063-8A2D-A3A6532809A9}"/>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08C982B6-E7CD-D4BF-6D7F-22519373425E}"/>
              </a:ext>
            </a:extLst>
          </p:cNvPr>
          <p:cNvGrpSpPr/>
          <p:nvPr/>
        </p:nvGrpSpPr>
        <p:grpSpPr>
          <a:xfrm>
            <a:off x="0" y="0"/>
            <a:ext cx="6096000" cy="876300"/>
            <a:chOff x="959730" y="0"/>
            <a:chExt cx="3561470" cy="1028700"/>
          </a:xfrm>
          <a:solidFill>
            <a:srgbClr val="005D9C"/>
          </a:solidFill>
        </p:grpSpPr>
        <p:sp>
          <p:nvSpPr>
            <p:cNvPr id="9" name="Rectangle 8">
              <a:extLst>
                <a:ext uri="{FF2B5EF4-FFF2-40B4-BE49-F238E27FC236}">
                  <a16:creationId xmlns:a16="http://schemas.microsoft.com/office/drawing/2014/main" id="{FD1F0D2D-F658-9EB0-D1E2-E47165539AFA}"/>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14">
              <a:extLst>
                <a:ext uri="{FF2B5EF4-FFF2-40B4-BE49-F238E27FC236}">
                  <a16:creationId xmlns:a16="http://schemas.microsoft.com/office/drawing/2014/main" id="{8C6F2767-017F-AF03-E6EF-D68B18AD936C}"/>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2A04FD8-E1D6-A441-5C45-D78C6E871F6E}"/>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AD46E013-CE60-5D7A-EC93-EEC1CE930D80}"/>
              </a:ext>
            </a:extLst>
          </p:cNvPr>
          <p:cNvSpPr txBox="1"/>
          <p:nvPr/>
        </p:nvSpPr>
        <p:spPr>
          <a:xfrm>
            <a:off x="10778490" y="6115050"/>
            <a:ext cx="1017270" cy="365760"/>
          </a:xfrm>
          <a:prstGeom prst="rect">
            <a:avLst/>
          </a:prstGeom>
          <a:noFill/>
        </p:spPr>
        <p:txBody>
          <a:bodyPr wrap="square" rtlCol="0">
            <a:spAutoFit/>
          </a:bodyPr>
          <a:lstStyle/>
          <a:p>
            <a:pPr algn="r"/>
            <a:fld id="{8587B0EE-49B5-447C-8728-D658ECDE7F56}" type="slidenum">
              <a:rPr lang="en-CA" smtClean="0">
                <a:solidFill>
                  <a:srgbClr val="000000"/>
                </a:solidFill>
              </a:rPr>
              <a:pPr algn="r"/>
              <a:t>23</a:t>
            </a:fld>
            <a:r>
              <a:rPr lang="en-CA">
                <a:solidFill>
                  <a:srgbClr val="000000"/>
                </a:solidFill>
              </a:rPr>
              <a:t> </a:t>
            </a:r>
          </a:p>
        </p:txBody>
      </p:sp>
      <p:sp>
        <p:nvSpPr>
          <p:cNvPr id="6" name="TextBox 5">
            <a:extLst>
              <a:ext uri="{FF2B5EF4-FFF2-40B4-BE49-F238E27FC236}">
                <a16:creationId xmlns:a16="http://schemas.microsoft.com/office/drawing/2014/main" id="{0DABF547-14AE-85D3-63D9-03A7EC9E2364}"/>
              </a:ext>
            </a:extLst>
          </p:cNvPr>
          <p:cNvSpPr txBox="1"/>
          <p:nvPr/>
        </p:nvSpPr>
        <p:spPr>
          <a:xfrm>
            <a:off x="308438" y="165808"/>
            <a:ext cx="10980555" cy="461665"/>
          </a:xfrm>
          <a:prstGeom prst="rect">
            <a:avLst/>
          </a:prstGeom>
          <a:noFill/>
          <a:ln>
            <a:noFill/>
          </a:ln>
        </p:spPr>
        <p:txBody>
          <a:bodyPr wrap="square" rtlCol="0">
            <a:spAutoFit/>
          </a:bodyPr>
          <a:lstStyle/>
          <a:p>
            <a:r>
              <a:rPr lang="en-CA" sz="2400" b="1">
                <a:solidFill>
                  <a:schemeClr val="bg1"/>
                </a:solidFill>
                <a:latin typeface="Verdana" panose="020B0604030504040204" pitchFamily="34" charset="0"/>
                <a:ea typeface="Verdana" panose="020B0604030504040204" pitchFamily="34" charset="0"/>
              </a:rPr>
              <a:t>SIF Scenario | </a:t>
            </a:r>
            <a:r>
              <a:rPr lang="en-CA" sz="2400" b="1">
                <a:solidFill>
                  <a:srgbClr val="FFB81C"/>
                </a:solidFill>
                <a:latin typeface="Verdana" panose="020B0604030504040204" pitchFamily="34" charset="0"/>
                <a:ea typeface="Verdana" panose="020B0604030504040204" pitchFamily="34" charset="0"/>
              </a:rPr>
              <a:t>Group Activity</a:t>
            </a:r>
          </a:p>
        </p:txBody>
      </p:sp>
      <p:sp>
        <p:nvSpPr>
          <p:cNvPr id="5" name="TextBox 4">
            <a:extLst>
              <a:ext uri="{FF2B5EF4-FFF2-40B4-BE49-F238E27FC236}">
                <a16:creationId xmlns:a16="http://schemas.microsoft.com/office/drawing/2014/main" id="{260D8C12-76FB-4014-FD8C-743112114E3C}"/>
              </a:ext>
            </a:extLst>
          </p:cNvPr>
          <p:cNvSpPr txBox="1"/>
          <p:nvPr/>
        </p:nvSpPr>
        <p:spPr>
          <a:xfrm>
            <a:off x="412467" y="1689390"/>
            <a:ext cx="10654866" cy="1446550"/>
          </a:xfrm>
          <a:prstGeom prst="rect">
            <a:avLst/>
          </a:prstGeom>
          <a:noFill/>
        </p:spPr>
        <p:txBody>
          <a:bodyPr wrap="square" rtlCol="0">
            <a:spAutoFit/>
          </a:bodyPr>
          <a:lstStyle/>
          <a:p>
            <a:r>
              <a:rPr lang="en-CA" sz="2400">
                <a:solidFill>
                  <a:srgbClr val="005D9C"/>
                </a:solidFill>
                <a:latin typeface="+mj-lt"/>
                <a:ea typeface="Verdana" panose="020B0604030504040204" pitchFamily="34" charset="0"/>
              </a:rPr>
              <a:t>Let's explore a few scenarios:</a:t>
            </a:r>
            <a:endParaRPr lang="en-CA" sz="2400">
              <a:solidFill>
                <a:schemeClr val="accent6"/>
              </a:solidFill>
              <a:latin typeface="+mj-lt"/>
            </a:endParaRPr>
          </a:p>
          <a:p>
            <a:r>
              <a:rPr lang="en-CA" sz="1600">
                <a:solidFill>
                  <a:srgbClr val="000000"/>
                </a:solidFill>
              </a:rPr>
              <a:t>#1.</a:t>
            </a:r>
            <a:r>
              <a:rPr lang="en-CA" sz="3200">
                <a:solidFill>
                  <a:srgbClr val="000000"/>
                </a:solidFill>
              </a:rPr>
              <a:t> </a:t>
            </a:r>
            <a:r>
              <a:rPr lang="en-CA" sz="1600">
                <a:solidFill>
                  <a:srgbClr val="000000"/>
                </a:solidFill>
              </a:rPr>
              <a:t>A worker is rescued, but cognitive function is permanently impaired due to reduced oxygen to the brain:</a:t>
            </a:r>
          </a:p>
          <a:p>
            <a:pPr marL="914400" lvl="1" indent="-457200">
              <a:buFont typeface="Arial" panose="020B0604020202020204" pitchFamily="34" charset="0"/>
              <a:buChar char="•"/>
            </a:pPr>
            <a:r>
              <a:rPr lang="en-CA" sz="1600">
                <a:solidFill>
                  <a:srgbClr val="000000"/>
                </a:solidFill>
              </a:rPr>
              <a:t>Is this a </a:t>
            </a:r>
            <a:r>
              <a:rPr lang="en-CA" sz="1600" b="1">
                <a:solidFill>
                  <a:srgbClr val="000000"/>
                </a:solidFill>
              </a:rPr>
              <a:t>P</a:t>
            </a:r>
            <a:r>
              <a:rPr lang="en-CA" sz="1600">
                <a:solidFill>
                  <a:srgbClr val="000000"/>
                </a:solidFill>
              </a:rPr>
              <a:t>otential SIF or an </a:t>
            </a:r>
            <a:r>
              <a:rPr lang="en-CA" sz="1600" b="1">
                <a:solidFill>
                  <a:srgbClr val="000000"/>
                </a:solidFill>
              </a:rPr>
              <a:t>A</a:t>
            </a:r>
            <a:r>
              <a:rPr lang="en-CA" sz="1600">
                <a:solidFill>
                  <a:srgbClr val="000000"/>
                </a:solidFill>
              </a:rPr>
              <a:t>ctual SIF?</a:t>
            </a:r>
          </a:p>
          <a:p>
            <a:pPr marL="914400" lvl="1" indent="-457200">
              <a:buFont typeface="Arial" panose="020B0604020202020204" pitchFamily="34" charset="0"/>
              <a:buChar char="•"/>
            </a:pPr>
            <a:r>
              <a:rPr lang="en-CA" sz="1600">
                <a:solidFill>
                  <a:srgbClr val="000000"/>
                </a:solidFill>
              </a:rPr>
              <a:t>Actual = EEI &amp; IOGP</a:t>
            </a:r>
          </a:p>
        </p:txBody>
      </p:sp>
      <p:sp>
        <p:nvSpPr>
          <p:cNvPr id="7" name="TextBox 6">
            <a:extLst>
              <a:ext uri="{FF2B5EF4-FFF2-40B4-BE49-F238E27FC236}">
                <a16:creationId xmlns:a16="http://schemas.microsoft.com/office/drawing/2014/main" id="{5976FFB4-48DF-8C6C-E284-2E87ED8CA336}"/>
              </a:ext>
            </a:extLst>
          </p:cNvPr>
          <p:cNvSpPr txBox="1"/>
          <p:nvPr/>
        </p:nvSpPr>
        <p:spPr>
          <a:xfrm>
            <a:off x="412467" y="3259625"/>
            <a:ext cx="10654866" cy="1077218"/>
          </a:xfrm>
          <a:prstGeom prst="rect">
            <a:avLst/>
          </a:prstGeom>
          <a:noFill/>
        </p:spPr>
        <p:txBody>
          <a:bodyPr wrap="square" rtlCol="0">
            <a:spAutoFit/>
          </a:bodyPr>
          <a:lstStyle/>
          <a:p>
            <a:r>
              <a:rPr lang="en-CA" sz="1600">
                <a:solidFill>
                  <a:srgbClr val="000000"/>
                </a:solidFill>
              </a:rPr>
              <a:t>#2.  A worker is rescued and has a fractured clavicle that is surgically repaired with pins; they fully recover:</a:t>
            </a:r>
          </a:p>
          <a:p>
            <a:pPr marL="914400" lvl="1" indent="-457200">
              <a:buFont typeface="Arial" panose="020B0604020202020204" pitchFamily="34" charset="0"/>
              <a:buChar char="•"/>
            </a:pPr>
            <a:r>
              <a:rPr lang="en-CA" sz="1600">
                <a:solidFill>
                  <a:srgbClr val="000000"/>
                </a:solidFill>
              </a:rPr>
              <a:t>Is this a </a:t>
            </a:r>
            <a:r>
              <a:rPr lang="en-CA" sz="1600" b="1">
                <a:solidFill>
                  <a:srgbClr val="000000"/>
                </a:solidFill>
              </a:rPr>
              <a:t>P</a:t>
            </a:r>
            <a:r>
              <a:rPr lang="en-CA" sz="1600">
                <a:solidFill>
                  <a:srgbClr val="000000"/>
                </a:solidFill>
              </a:rPr>
              <a:t>otential SIF or an </a:t>
            </a:r>
            <a:r>
              <a:rPr lang="en-CA" sz="1600" b="1">
                <a:solidFill>
                  <a:srgbClr val="000000"/>
                </a:solidFill>
              </a:rPr>
              <a:t>A</a:t>
            </a:r>
            <a:r>
              <a:rPr lang="en-CA" sz="1600">
                <a:solidFill>
                  <a:srgbClr val="000000"/>
                </a:solidFill>
              </a:rPr>
              <a:t>ctual SIF?</a:t>
            </a:r>
          </a:p>
          <a:p>
            <a:pPr marL="914400" lvl="1" indent="-457200">
              <a:buFont typeface="Arial" panose="020B0604020202020204" pitchFamily="34" charset="0"/>
              <a:buChar char="•"/>
            </a:pPr>
            <a:r>
              <a:rPr lang="en-CA" sz="1600">
                <a:solidFill>
                  <a:srgbClr val="000000"/>
                </a:solidFill>
              </a:rPr>
              <a:t>Potential = IOGP, Actual = EEI</a:t>
            </a:r>
          </a:p>
          <a:p>
            <a:pPr marL="457200" indent="-457200">
              <a:buFont typeface="Arial" panose="020B0604020202020204" pitchFamily="34" charset="0"/>
              <a:buChar char="•"/>
            </a:pPr>
            <a:endParaRPr lang="en-CA" sz="1600">
              <a:solidFill>
                <a:schemeClr val="accent6"/>
              </a:solidFill>
            </a:endParaRPr>
          </a:p>
        </p:txBody>
      </p:sp>
      <p:sp>
        <p:nvSpPr>
          <p:cNvPr id="8" name="TextBox 7">
            <a:extLst>
              <a:ext uri="{FF2B5EF4-FFF2-40B4-BE49-F238E27FC236}">
                <a16:creationId xmlns:a16="http://schemas.microsoft.com/office/drawing/2014/main" id="{FBE0A518-03B7-5374-218E-30178EEFBDD0}"/>
              </a:ext>
            </a:extLst>
          </p:cNvPr>
          <p:cNvSpPr txBox="1"/>
          <p:nvPr/>
        </p:nvSpPr>
        <p:spPr>
          <a:xfrm>
            <a:off x="412467" y="4104236"/>
            <a:ext cx="10654866" cy="1446550"/>
          </a:xfrm>
          <a:prstGeom prst="rect">
            <a:avLst/>
          </a:prstGeom>
          <a:noFill/>
        </p:spPr>
        <p:txBody>
          <a:bodyPr wrap="square" rtlCol="0">
            <a:spAutoFit/>
          </a:bodyPr>
          <a:lstStyle/>
          <a:p>
            <a:r>
              <a:rPr lang="en-CA" sz="1600">
                <a:solidFill>
                  <a:srgbClr val="000000"/>
                </a:solidFill>
              </a:rPr>
              <a:t>#3.  A worker is unconscious underwater and is revived using an AED, with no injury:</a:t>
            </a:r>
          </a:p>
          <a:p>
            <a:pPr marL="914400" lvl="1" indent="-457200">
              <a:buFont typeface="Arial" panose="020B0604020202020204" pitchFamily="34" charset="0"/>
              <a:buChar char="•"/>
            </a:pPr>
            <a:r>
              <a:rPr lang="en-CA" sz="1600">
                <a:solidFill>
                  <a:srgbClr val="000000"/>
                </a:solidFill>
              </a:rPr>
              <a:t>Is this a </a:t>
            </a:r>
            <a:r>
              <a:rPr lang="en-CA" sz="1600" b="1">
                <a:solidFill>
                  <a:srgbClr val="000000"/>
                </a:solidFill>
              </a:rPr>
              <a:t>P</a:t>
            </a:r>
            <a:r>
              <a:rPr lang="en-CA" sz="1600">
                <a:solidFill>
                  <a:srgbClr val="000000"/>
                </a:solidFill>
              </a:rPr>
              <a:t>otential SIF or an </a:t>
            </a:r>
            <a:r>
              <a:rPr lang="en-CA" sz="1600" b="1">
                <a:solidFill>
                  <a:srgbClr val="000000"/>
                </a:solidFill>
              </a:rPr>
              <a:t>A</a:t>
            </a:r>
            <a:r>
              <a:rPr lang="en-CA" sz="1600">
                <a:solidFill>
                  <a:srgbClr val="000000"/>
                </a:solidFill>
              </a:rPr>
              <a:t>ctual SIF?</a:t>
            </a:r>
          </a:p>
          <a:p>
            <a:pPr marL="914400" lvl="1" indent="-457200">
              <a:buFont typeface="Arial" panose="020B0604020202020204" pitchFamily="34" charset="0"/>
              <a:buChar char="•"/>
            </a:pPr>
            <a:r>
              <a:rPr lang="en-CA" sz="1600">
                <a:solidFill>
                  <a:srgbClr val="000000"/>
                </a:solidFill>
              </a:rPr>
              <a:t>Potential = IOGP, Actual = EEI</a:t>
            </a:r>
          </a:p>
          <a:p>
            <a:endParaRPr lang="en-CA" sz="1600">
              <a:solidFill>
                <a:srgbClr val="000000"/>
              </a:solidFill>
            </a:endParaRPr>
          </a:p>
          <a:p>
            <a:r>
              <a:rPr lang="en-CA" sz="2400">
                <a:solidFill>
                  <a:srgbClr val="000000"/>
                </a:solidFill>
              </a:rPr>
              <a:t>What was the actual outcome?</a:t>
            </a:r>
          </a:p>
        </p:txBody>
      </p:sp>
      <p:sp>
        <p:nvSpPr>
          <p:cNvPr id="2" name="TextBox 1">
            <a:extLst>
              <a:ext uri="{FF2B5EF4-FFF2-40B4-BE49-F238E27FC236}">
                <a16:creationId xmlns:a16="http://schemas.microsoft.com/office/drawing/2014/main" id="{281C4066-BCF1-34B3-C105-99CA33A8A06C}"/>
              </a:ext>
            </a:extLst>
          </p:cNvPr>
          <p:cNvSpPr txBox="1"/>
          <p:nvPr/>
        </p:nvSpPr>
        <p:spPr>
          <a:xfrm>
            <a:off x="308437" y="980930"/>
            <a:ext cx="10980555" cy="461665"/>
          </a:xfrm>
          <a:prstGeom prst="rect">
            <a:avLst/>
          </a:prstGeom>
          <a:noFill/>
        </p:spPr>
        <p:txBody>
          <a:bodyPr wrap="square" rtlCol="0">
            <a:spAutoFit/>
          </a:bodyPr>
          <a:lstStyle/>
          <a:p>
            <a:r>
              <a:rPr lang="en-CA" sz="2400" b="1">
                <a:solidFill>
                  <a:srgbClr val="005D9C"/>
                </a:solidFill>
              </a:rPr>
              <a:t>Adjust based on Your own workplace Scenario/Story</a:t>
            </a:r>
          </a:p>
        </p:txBody>
      </p:sp>
    </p:spTree>
    <p:extLst>
      <p:ext uri="{BB962C8B-B14F-4D97-AF65-F5344CB8AC3E}">
        <p14:creationId xmlns:p14="http://schemas.microsoft.com/office/powerpoint/2010/main" val="4145548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0" end="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634F01-317C-C737-CFE4-748BA8F371ED}"/>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CDD0C083-D2D6-CE7E-2632-69B8E6492B3D}"/>
              </a:ext>
            </a:extLst>
          </p:cNvPr>
          <p:cNvGrpSpPr/>
          <p:nvPr/>
        </p:nvGrpSpPr>
        <p:grpSpPr>
          <a:xfrm>
            <a:off x="-1" y="0"/>
            <a:ext cx="6648451" cy="876300"/>
            <a:chOff x="959730" y="0"/>
            <a:chExt cx="3561470" cy="1028700"/>
          </a:xfrm>
          <a:solidFill>
            <a:srgbClr val="005D9C"/>
          </a:solidFill>
        </p:grpSpPr>
        <p:sp>
          <p:nvSpPr>
            <p:cNvPr id="15" name="Rectangle 14">
              <a:extLst>
                <a:ext uri="{FF2B5EF4-FFF2-40B4-BE49-F238E27FC236}">
                  <a16:creationId xmlns:a16="http://schemas.microsoft.com/office/drawing/2014/main" id="{184290C7-7664-AFCC-B417-748E68AF2A94}"/>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4">
              <a:extLst>
                <a:ext uri="{FF2B5EF4-FFF2-40B4-BE49-F238E27FC236}">
                  <a16:creationId xmlns:a16="http://schemas.microsoft.com/office/drawing/2014/main" id="{B7AFD530-7784-2E83-01DB-A1F5A38F5293}"/>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B667819-4877-CB11-2DC8-996094E8AAB2}"/>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0740CF8B-26E8-3B6B-146E-30EACD3C2378}"/>
              </a:ext>
            </a:extLst>
          </p:cNvPr>
          <p:cNvSpPr txBox="1"/>
          <p:nvPr/>
        </p:nvSpPr>
        <p:spPr>
          <a:xfrm>
            <a:off x="10778490" y="6115050"/>
            <a:ext cx="1017270" cy="365760"/>
          </a:xfrm>
          <a:prstGeom prst="rect">
            <a:avLst/>
          </a:prstGeom>
          <a:noFill/>
        </p:spPr>
        <p:txBody>
          <a:bodyPr wrap="square" rtlCol="0">
            <a:spAutoFit/>
          </a:bodyPr>
          <a:lstStyle/>
          <a:p>
            <a:pPr algn="r"/>
            <a:fld id="{8587B0EE-49B5-447C-8728-D658ECDE7F56}" type="slidenum">
              <a:rPr lang="en-CA" smtClean="0">
                <a:solidFill>
                  <a:srgbClr val="000000"/>
                </a:solidFill>
              </a:rPr>
              <a:pPr algn="r"/>
              <a:t>24</a:t>
            </a:fld>
            <a:r>
              <a:rPr lang="en-CA">
                <a:solidFill>
                  <a:srgbClr val="000000"/>
                </a:solidFill>
              </a:rPr>
              <a:t> </a:t>
            </a:r>
          </a:p>
        </p:txBody>
      </p:sp>
      <p:sp>
        <p:nvSpPr>
          <p:cNvPr id="5" name="TextBox 4">
            <a:extLst>
              <a:ext uri="{FF2B5EF4-FFF2-40B4-BE49-F238E27FC236}">
                <a16:creationId xmlns:a16="http://schemas.microsoft.com/office/drawing/2014/main" id="{57F2301B-5F33-2E8D-2724-28420D056218}"/>
              </a:ext>
            </a:extLst>
          </p:cNvPr>
          <p:cNvSpPr txBox="1"/>
          <p:nvPr/>
        </p:nvSpPr>
        <p:spPr>
          <a:xfrm>
            <a:off x="328456" y="1259175"/>
            <a:ext cx="8569543" cy="4308872"/>
          </a:xfrm>
          <a:prstGeom prst="rect">
            <a:avLst/>
          </a:prstGeom>
          <a:noFill/>
        </p:spPr>
        <p:txBody>
          <a:bodyPr wrap="square" rtlCol="0">
            <a:spAutoFit/>
          </a:bodyPr>
          <a:lstStyle/>
          <a:p>
            <a:pPr>
              <a:spcAft>
                <a:spcPts val="1200"/>
              </a:spcAft>
            </a:pPr>
            <a:r>
              <a:rPr lang="en-CA" sz="2000">
                <a:solidFill>
                  <a:schemeClr val="accent1"/>
                </a:solidFill>
                <a:latin typeface="Verdana" panose="020B0604030504040204" pitchFamily="34" charset="0"/>
                <a:ea typeface="Verdana" panose="020B0604030504040204" pitchFamily="34" charset="0"/>
              </a:rPr>
              <a:t>Example:</a:t>
            </a:r>
            <a:r>
              <a:rPr lang="en-CA" sz="2000">
                <a:solidFill>
                  <a:srgbClr val="000000"/>
                </a:solidFill>
                <a:latin typeface="Verdana" panose="020B0604030504040204" pitchFamily="34" charset="0"/>
              </a:rPr>
              <a:t> A sheave drops from the derrick and strikes a worker on the drill floor, fracturing their femur in several places.</a:t>
            </a:r>
          </a:p>
          <a:p>
            <a:pPr>
              <a:spcAft>
                <a:spcPts val="1200"/>
              </a:spcAft>
            </a:pPr>
            <a:endParaRPr lang="en-CA" sz="2000">
              <a:solidFill>
                <a:srgbClr val="000000"/>
              </a:solidFill>
              <a:latin typeface="Verdana" panose="020B0604030504040204" pitchFamily="34" charset="0"/>
            </a:endParaRPr>
          </a:p>
          <a:p>
            <a:pPr marL="457200" indent="-457200">
              <a:spcAft>
                <a:spcPts val="1200"/>
              </a:spcAft>
              <a:buFont typeface="Arial" panose="020B0604020202020204" pitchFamily="34" charset="0"/>
              <a:buChar char="•"/>
            </a:pPr>
            <a:r>
              <a:rPr lang="en-CA">
                <a:solidFill>
                  <a:srgbClr val="000000"/>
                </a:solidFill>
                <a:latin typeface="Verdana" panose="020B0604030504040204" pitchFamily="34" charset="0"/>
              </a:rPr>
              <a:t>How is this counted in each model?</a:t>
            </a:r>
          </a:p>
          <a:p>
            <a:pPr marL="914400" lvl="1" indent="-457200">
              <a:spcAft>
                <a:spcPts val="1200"/>
              </a:spcAft>
              <a:buFont typeface="Courier New" panose="02070309020205020404" pitchFamily="49" charset="0"/>
              <a:buChar char="o"/>
            </a:pPr>
            <a:r>
              <a:rPr lang="en-CA" sz="1600">
                <a:solidFill>
                  <a:srgbClr val="000000"/>
                </a:solidFill>
                <a:latin typeface="Verdana" panose="020B0604030504040204" pitchFamily="34" charset="0"/>
              </a:rPr>
              <a:t>IOGP: Depends on the outcome. If not permanent impairment, </a:t>
            </a:r>
            <a:r>
              <a:rPr lang="en-CA" sz="1600">
                <a:solidFill>
                  <a:srgbClr val="FF0000"/>
                </a:solidFill>
                <a:latin typeface="Verdana" panose="020B0604030504040204" pitchFamily="34" charset="0"/>
              </a:rPr>
              <a:t>NO</a:t>
            </a:r>
            <a:r>
              <a:rPr lang="en-CA" sz="1600">
                <a:solidFill>
                  <a:srgbClr val="000000"/>
                </a:solidFill>
                <a:latin typeface="Verdana" panose="020B0604030504040204" pitchFamily="34" charset="0"/>
              </a:rPr>
              <a:t>.</a:t>
            </a:r>
            <a:r>
              <a:rPr lang="en-CA" sz="1600">
                <a:solidFill>
                  <a:srgbClr val="00B050"/>
                </a:solidFill>
                <a:latin typeface="Verdana" panose="020B0604030504040204" pitchFamily="34" charset="0"/>
              </a:rPr>
              <a:t> </a:t>
            </a:r>
            <a:r>
              <a:rPr lang="en-CA" sz="1600">
                <a:solidFill>
                  <a:srgbClr val="000000"/>
                </a:solidFill>
                <a:latin typeface="Verdana" panose="020B0604030504040204" pitchFamily="34" charset="0"/>
              </a:rPr>
              <a:t>If the worker had permanently impaired function, then </a:t>
            </a:r>
            <a:r>
              <a:rPr lang="en-CA" sz="1600">
                <a:solidFill>
                  <a:srgbClr val="00B050"/>
                </a:solidFill>
                <a:latin typeface="Verdana" panose="020B0604030504040204" pitchFamily="34" charset="0"/>
              </a:rPr>
              <a:t>YES.</a:t>
            </a:r>
          </a:p>
          <a:p>
            <a:pPr marL="914400" lvl="1" indent="-457200">
              <a:spcAft>
                <a:spcPts val="1200"/>
              </a:spcAft>
              <a:buFont typeface="Courier New" panose="02070309020205020404" pitchFamily="49" charset="0"/>
              <a:buChar char="o"/>
            </a:pPr>
            <a:r>
              <a:rPr lang="en-CA" sz="1600">
                <a:solidFill>
                  <a:srgbClr val="000000"/>
                </a:solidFill>
                <a:latin typeface="Verdana" panose="020B0604030504040204" pitchFamily="34" charset="0"/>
              </a:rPr>
              <a:t>Edison: Depends on the treatment severity. If the fracture requires pins, plates, etc. </a:t>
            </a:r>
            <a:r>
              <a:rPr lang="en-CA" sz="1600">
                <a:solidFill>
                  <a:srgbClr val="00B050"/>
                </a:solidFill>
                <a:latin typeface="Verdana" panose="020B0604030504040204" pitchFamily="34" charset="0"/>
              </a:rPr>
              <a:t>YES. </a:t>
            </a:r>
            <a:r>
              <a:rPr lang="en-CA" sz="1600">
                <a:solidFill>
                  <a:srgbClr val="000000"/>
                </a:solidFill>
                <a:latin typeface="Verdana" panose="020B0604030504040204" pitchFamily="34" charset="0"/>
              </a:rPr>
              <a:t>If no pins, plates, then </a:t>
            </a:r>
            <a:r>
              <a:rPr lang="en-CA" sz="1600">
                <a:solidFill>
                  <a:srgbClr val="FF0000"/>
                </a:solidFill>
                <a:latin typeface="Verdana" panose="020B0604030504040204" pitchFamily="34" charset="0"/>
              </a:rPr>
              <a:t>NO</a:t>
            </a:r>
            <a:r>
              <a:rPr lang="en-CA" sz="1600">
                <a:solidFill>
                  <a:srgbClr val="000000"/>
                </a:solidFill>
                <a:latin typeface="Verdana" panose="020B0604030504040204" pitchFamily="34" charset="0"/>
              </a:rPr>
              <a:t>.</a:t>
            </a:r>
          </a:p>
          <a:p>
            <a:pPr marL="457200" indent="-457200">
              <a:spcAft>
                <a:spcPts val="1200"/>
              </a:spcAft>
              <a:buFont typeface="Arial" panose="020B0604020202020204" pitchFamily="34" charset="0"/>
              <a:buChar char="•"/>
            </a:pPr>
            <a:r>
              <a:rPr lang="en-CA">
                <a:solidFill>
                  <a:srgbClr val="000000"/>
                </a:solidFill>
                <a:latin typeface="Verdana" panose="020B0604030504040204" pitchFamily="34" charset="0"/>
              </a:rPr>
              <a:t>How are these tied to what happened at site versus what happened at the hospital versus during rehabilitation?</a:t>
            </a:r>
          </a:p>
          <a:p>
            <a:pPr marL="457200" indent="-457200">
              <a:spcAft>
                <a:spcPts val="1200"/>
              </a:spcAft>
              <a:buFont typeface="Arial" panose="020B0604020202020204" pitchFamily="34" charset="0"/>
              <a:buChar char="•"/>
            </a:pPr>
            <a:r>
              <a:rPr lang="en-CA">
                <a:solidFill>
                  <a:srgbClr val="000000"/>
                </a:solidFill>
                <a:latin typeface="Verdana" panose="020B0604030504040204" pitchFamily="34" charset="0"/>
              </a:rPr>
              <a:t>Is prevention about making the workplace safer, improving recoverability, or both? </a:t>
            </a:r>
            <a:endParaRPr lang="en-CA">
              <a:solidFill>
                <a:srgbClr val="000000"/>
              </a:solidFill>
            </a:endParaRPr>
          </a:p>
        </p:txBody>
      </p:sp>
      <p:sp>
        <p:nvSpPr>
          <p:cNvPr id="6" name="TextBox 5">
            <a:extLst>
              <a:ext uri="{FF2B5EF4-FFF2-40B4-BE49-F238E27FC236}">
                <a16:creationId xmlns:a16="http://schemas.microsoft.com/office/drawing/2014/main" id="{F4F7292C-24E4-3AB7-8FBC-24AB07860242}"/>
              </a:ext>
            </a:extLst>
          </p:cNvPr>
          <p:cNvSpPr txBox="1"/>
          <p:nvPr/>
        </p:nvSpPr>
        <p:spPr>
          <a:xfrm>
            <a:off x="308438" y="165808"/>
            <a:ext cx="10980555" cy="461665"/>
          </a:xfrm>
          <a:prstGeom prst="rect">
            <a:avLst/>
          </a:prstGeom>
          <a:noFill/>
          <a:ln>
            <a:noFill/>
          </a:ln>
        </p:spPr>
        <p:txBody>
          <a:bodyPr wrap="square" rtlCol="0">
            <a:spAutoFit/>
          </a:bodyPr>
          <a:lstStyle/>
          <a:p>
            <a:r>
              <a:rPr lang="en-CA" sz="2400" b="1">
                <a:solidFill>
                  <a:schemeClr val="bg1"/>
                </a:solidFill>
                <a:latin typeface="Verdana" panose="020B0604030504040204" pitchFamily="34" charset="0"/>
                <a:ea typeface="Verdana" panose="020B0604030504040204" pitchFamily="34" charset="0"/>
              </a:rPr>
              <a:t>SIF Definition Model Example</a:t>
            </a:r>
            <a:endParaRPr lang="en-CA" sz="2400" b="1">
              <a:solidFill>
                <a:schemeClr val="accent2"/>
              </a:solidFill>
              <a:latin typeface="Verdana" panose="020B0604030504040204" pitchFamily="34" charset="0"/>
              <a:ea typeface="Verdana" panose="020B0604030504040204" pitchFamily="34" charset="0"/>
            </a:endParaRPr>
          </a:p>
        </p:txBody>
      </p:sp>
      <p:pic>
        <p:nvPicPr>
          <p:cNvPr id="1026" name="Picture 2" descr="Helicopter - STARS">
            <a:extLst>
              <a:ext uri="{FF2B5EF4-FFF2-40B4-BE49-F238E27FC236}">
                <a16:creationId xmlns:a16="http://schemas.microsoft.com/office/drawing/2014/main" id="{997A8274-7C57-9B2B-F8CB-6F6726198C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82890" y="1369085"/>
            <a:ext cx="2346337" cy="1319814"/>
          </a:xfrm>
          <a:prstGeom prst="round2Diag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06624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6AAC1-7E96-A89E-39F3-9302C6DBE628}"/>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18F9A68C-54F9-FC3B-7ABF-BA1B2F6B7BDA}"/>
              </a:ext>
            </a:extLst>
          </p:cNvPr>
          <p:cNvGrpSpPr/>
          <p:nvPr/>
        </p:nvGrpSpPr>
        <p:grpSpPr>
          <a:xfrm>
            <a:off x="-1" y="0"/>
            <a:ext cx="6648451" cy="876300"/>
            <a:chOff x="959730" y="0"/>
            <a:chExt cx="3561470" cy="1028700"/>
          </a:xfrm>
          <a:solidFill>
            <a:srgbClr val="005D9C"/>
          </a:solidFill>
        </p:grpSpPr>
        <p:sp>
          <p:nvSpPr>
            <p:cNvPr id="15" name="Rectangle 14">
              <a:extLst>
                <a:ext uri="{FF2B5EF4-FFF2-40B4-BE49-F238E27FC236}">
                  <a16:creationId xmlns:a16="http://schemas.microsoft.com/office/drawing/2014/main" id="{007A67A1-7273-0BBF-604A-81FD99D22943}"/>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4">
              <a:extLst>
                <a:ext uri="{FF2B5EF4-FFF2-40B4-BE49-F238E27FC236}">
                  <a16:creationId xmlns:a16="http://schemas.microsoft.com/office/drawing/2014/main" id="{D20BD07D-C090-717B-B7C4-555F24E36668}"/>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467117C-610A-C61F-96A6-4D799C90AC45}"/>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a:extLst>
              <a:ext uri="{FF2B5EF4-FFF2-40B4-BE49-F238E27FC236}">
                <a16:creationId xmlns:a16="http://schemas.microsoft.com/office/drawing/2014/main" id="{F4058616-DD1E-11E0-C00F-1F73CE18F1E8}"/>
              </a:ext>
            </a:extLst>
          </p:cNvPr>
          <p:cNvSpPr txBox="1"/>
          <p:nvPr/>
        </p:nvSpPr>
        <p:spPr>
          <a:xfrm>
            <a:off x="308438" y="165808"/>
            <a:ext cx="10980555" cy="461665"/>
          </a:xfrm>
          <a:prstGeom prst="rect">
            <a:avLst/>
          </a:prstGeom>
          <a:noFill/>
          <a:ln>
            <a:noFill/>
          </a:ln>
        </p:spPr>
        <p:txBody>
          <a:bodyPr wrap="square" rtlCol="0">
            <a:spAutoFit/>
          </a:bodyPr>
          <a:lstStyle/>
          <a:p>
            <a:r>
              <a:rPr lang="en-CA" sz="2400" b="1">
                <a:solidFill>
                  <a:schemeClr val="bg1"/>
                </a:solidFill>
                <a:latin typeface="Verdana" panose="020B0604030504040204" pitchFamily="34" charset="0"/>
                <a:ea typeface="Verdana" panose="020B0604030504040204" pitchFamily="34" charset="0"/>
              </a:rPr>
              <a:t>IOGP Definition - Data Implications</a:t>
            </a:r>
            <a:endParaRPr lang="en-CA" sz="2400" b="1">
              <a:solidFill>
                <a:schemeClr val="accent2"/>
              </a:solidFill>
              <a:latin typeface="Verdana" panose="020B0604030504040204" pitchFamily="34" charset="0"/>
              <a:ea typeface="Verdana" panose="020B0604030504040204" pitchFamily="34" charset="0"/>
            </a:endParaRPr>
          </a:p>
        </p:txBody>
      </p:sp>
      <p:sp>
        <p:nvSpPr>
          <p:cNvPr id="3" name="TextBox 2">
            <a:extLst>
              <a:ext uri="{FF2B5EF4-FFF2-40B4-BE49-F238E27FC236}">
                <a16:creationId xmlns:a16="http://schemas.microsoft.com/office/drawing/2014/main" id="{1ACCEAD2-5C0A-7A50-435F-A4287A8F02F2}"/>
              </a:ext>
            </a:extLst>
          </p:cNvPr>
          <p:cNvSpPr txBox="1"/>
          <p:nvPr/>
        </p:nvSpPr>
        <p:spPr>
          <a:xfrm>
            <a:off x="10778490" y="6115050"/>
            <a:ext cx="1017270" cy="365760"/>
          </a:xfrm>
          <a:prstGeom prst="rect">
            <a:avLst/>
          </a:prstGeom>
          <a:noFill/>
        </p:spPr>
        <p:txBody>
          <a:bodyPr wrap="square" rtlCol="0">
            <a:spAutoFit/>
          </a:bodyPr>
          <a:lstStyle/>
          <a:p>
            <a:pPr algn="r"/>
            <a:fld id="{8587B0EE-49B5-447C-8728-D658ECDE7F56}" type="slidenum">
              <a:rPr lang="en-CA" smtClean="0">
                <a:solidFill>
                  <a:srgbClr val="000000"/>
                </a:solidFill>
              </a:rPr>
              <a:pPr algn="r"/>
              <a:t>25</a:t>
            </a:fld>
            <a:r>
              <a:rPr lang="en-CA">
                <a:solidFill>
                  <a:srgbClr val="000000"/>
                </a:solidFill>
              </a:rPr>
              <a:t> </a:t>
            </a:r>
          </a:p>
        </p:txBody>
      </p:sp>
      <p:sp>
        <p:nvSpPr>
          <p:cNvPr id="51" name="TextBox 50">
            <a:extLst>
              <a:ext uri="{FF2B5EF4-FFF2-40B4-BE49-F238E27FC236}">
                <a16:creationId xmlns:a16="http://schemas.microsoft.com/office/drawing/2014/main" id="{9E158A63-1AD6-98A5-ECFD-0653B618DDA4}"/>
              </a:ext>
            </a:extLst>
          </p:cNvPr>
          <p:cNvSpPr txBox="1"/>
          <p:nvPr/>
        </p:nvSpPr>
        <p:spPr>
          <a:xfrm>
            <a:off x="478386" y="1239723"/>
            <a:ext cx="10117896" cy="424732"/>
          </a:xfrm>
          <a:prstGeom prst="rect">
            <a:avLst/>
          </a:prstGeom>
          <a:noFill/>
        </p:spPr>
        <p:txBody>
          <a:bodyPr wrap="square" rtlCol="0">
            <a:spAutoFit/>
          </a:bodyPr>
          <a:lstStyle/>
          <a:p>
            <a:pPr>
              <a:lnSpc>
                <a:spcPct val="90000"/>
              </a:lnSpc>
              <a:spcBef>
                <a:spcPts val="1000"/>
              </a:spcBef>
            </a:pPr>
            <a:r>
              <a:rPr lang="en-US" sz="2400">
                <a:solidFill>
                  <a:srgbClr val="005D9C"/>
                </a:solidFill>
                <a:latin typeface="Verdana" panose="020B0604030504040204" pitchFamily="34" charset="0"/>
                <a:ea typeface="Verdana" panose="020B0604030504040204" pitchFamily="34" charset="0"/>
              </a:rPr>
              <a:t>What can we learn about the size of the potential data?</a:t>
            </a:r>
          </a:p>
        </p:txBody>
      </p:sp>
      <p:pic>
        <p:nvPicPr>
          <p:cNvPr id="2" name="Picture 1">
            <a:extLst>
              <a:ext uri="{FF2B5EF4-FFF2-40B4-BE49-F238E27FC236}">
                <a16:creationId xmlns:a16="http://schemas.microsoft.com/office/drawing/2014/main" id="{22F617E8-F94C-8347-E25B-BF0D610432B4}"/>
              </a:ext>
            </a:extLst>
          </p:cNvPr>
          <p:cNvPicPr>
            <a:picLocks noChangeAspect="1"/>
          </p:cNvPicPr>
          <p:nvPr/>
        </p:nvPicPr>
        <p:blipFill>
          <a:blip r:embed="rId3"/>
          <a:stretch>
            <a:fillRect/>
          </a:stretch>
        </p:blipFill>
        <p:spPr>
          <a:xfrm>
            <a:off x="650736" y="2064811"/>
            <a:ext cx="5127233" cy="2933113"/>
          </a:xfrm>
          <a:prstGeom prst="rect">
            <a:avLst/>
          </a:prstGeom>
        </p:spPr>
      </p:pic>
      <p:sp>
        <p:nvSpPr>
          <p:cNvPr id="4" name="TextBox 3">
            <a:extLst>
              <a:ext uri="{FF2B5EF4-FFF2-40B4-BE49-F238E27FC236}">
                <a16:creationId xmlns:a16="http://schemas.microsoft.com/office/drawing/2014/main" id="{FD81D32B-444D-B1BD-767B-E2BC91921705}"/>
              </a:ext>
            </a:extLst>
          </p:cNvPr>
          <p:cNvSpPr txBox="1"/>
          <p:nvPr/>
        </p:nvSpPr>
        <p:spPr>
          <a:xfrm>
            <a:off x="650736" y="3531367"/>
            <a:ext cx="5127232" cy="425489"/>
          </a:xfrm>
          <a:prstGeom prst="rect">
            <a:avLst/>
          </a:prstGeom>
          <a:noFill/>
          <a:ln w="22225">
            <a:solidFill>
              <a:schemeClr val="accent1"/>
            </a:solidFill>
          </a:ln>
        </p:spPr>
        <p:txBody>
          <a:bodyPr wrap="square" rtlCol="0">
            <a:spAutoFit/>
          </a:bodyPr>
          <a:lstStyle/>
          <a:p>
            <a:endParaRPr lang="en-CA"/>
          </a:p>
        </p:txBody>
      </p:sp>
      <p:sp>
        <p:nvSpPr>
          <p:cNvPr id="5" name="TextBox 4">
            <a:extLst>
              <a:ext uri="{FF2B5EF4-FFF2-40B4-BE49-F238E27FC236}">
                <a16:creationId xmlns:a16="http://schemas.microsoft.com/office/drawing/2014/main" id="{833957D3-F14E-11CA-A106-78C2AF383AEF}"/>
              </a:ext>
            </a:extLst>
          </p:cNvPr>
          <p:cNvSpPr txBox="1"/>
          <p:nvPr/>
        </p:nvSpPr>
        <p:spPr>
          <a:xfrm>
            <a:off x="6103166" y="2027878"/>
            <a:ext cx="5692594" cy="416717"/>
          </a:xfrm>
          <a:prstGeom prst="rect">
            <a:avLst/>
          </a:prstGeom>
          <a:noFill/>
        </p:spPr>
        <p:txBody>
          <a:bodyPr wrap="square" rtlCol="0">
            <a:spAutoFit/>
          </a:bodyPr>
          <a:lstStyle/>
          <a:p>
            <a:pPr>
              <a:lnSpc>
                <a:spcPct val="115000"/>
              </a:lnSpc>
              <a:spcAft>
                <a:spcPts val="1200"/>
              </a:spcAft>
            </a:pPr>
            <a:r>
              <a:rPr lang="en-CA" sz="2000">
                <a:solidFill>
                  <a:srgbClr val="005D9C"/>
                </a:solidFill>
              </a:rPr>
              <a:t>SIF events are exceedingly rare.</a:t>
            </a:r>
          </a:p>
        </p:txBody>
      </p:sp>
      <p:sp>
        <p:nvSpPr>
          <p:cNvPr id="9" name="TextBox 8">
            <a:extLst>
              <a:ext uri="{FF2B5EF4-FFF2-40B4-BE49-F238E27FC236}">
                <a16:creationId xmlns:a16="http://schemas.microsoft.com/office/drawing/2014/main" id="{FEED371A-FBC8-D1D7-7071-1D022FE309DB}"/>
              </a:ext>
            </a:extLst>
          </p:cNvPr>
          <p:cNvSpPr txBox="1"/>
          <p:nvPr/>
        </p:nvSpPr>
        <p:spPr>
          <a:xfrm>
            <a:off x="6103166" y="2436666"/>
            <a:ext cx="5438098" cy="918136"/>
          </a:xfrm>
          <a:prstGeom prst="rect">
            <a:avLst/>
          </a:prstGeom>
          <a:noFill/>
        </p:spPr>
        <p:txBody>
          <a:bodyPr wrap="square">
            <a:spAutoFit/>
          </a:bodyPr>
          <a:lstStyle/>
          <a:p>
            <a:pPr>
              <a:lnSpc>
                <a:spcPct val="115000"/>
              </a:lnSpc>
              <a:spcAft>
                <a:spcPts val="1200"/>
              </a:spcAft>
            </a:pPr>
            <a:r>
              <a:rPr lang="en-US" sz="1600" dirty="0">
                <a:solidFill>
                  <a:srgbClr val="000000"/>
                </a:solidFill>
              </a:rPr>
              <a:t>At the </a:t>
            </a:r>
            <a:r>
              <a:rPr lang="en-US" sz="1600" u="sng" dirty="0">
                <a:solidFill>
                  <a:srgbClr val="000000"/>
                </a:solidFill>
              </a:rPr>
              <a:t>individual company level</a:t>
            </a:r>
            <a:r>
              <a:rPr lang="en-US" sz="1600" dirty="0">
                <a:solidFill>
                  <a:srgbClr val="000000"/>
                </a:solidFill>
              </a:rPr>
              <a:t>, annual SIF counts are too small to support statistically meaningful trends or comparative analysis.</a:t>
            </a:r>
            <a:endParaRPr lang="en-CA" sz="1600" dirty="0">
              <a:solidFill>
                <a:srgbClr val="000000"/>
              </a:solidFill>
            </a:endParaRPr>
          </a:p>
        </p:txBody>
      </p:sp>
      <p:sp>
        <p:nvSpPr>
          <p:cNvPr id="13" name="TextBox 12">
            <a:extLst>
              <a:ext uri="{FF2B5EF4-FFF2-40B4-BE49-F238E27FC236}">
                <a16:creationId xmlns:a16="http://schemas.microsoft.com/office/drawing/2014/main" id="{E15101B2-47BA-7AAA-032E-6DA50C76E3D5}"/>
              </a:ext>
            </a:extLst>
          </p:cNvPr>
          <p:cNvSpPr txBox="1"/>
          <p:nvPr/>
        </p:nvSpPr>
        <p:spPr>
          <a:xfrm>
            <a:off x="6103166" y="3368555"/>
            <a:ext cx="6094878" cy="1969770"/>
          </a:xfrm>
          <a:prstGeom prst="rect">
            <a:avLst/>
          </a:prstGeom>
          <a:noFill/>
        </p:spPr>
        <p:txBody>
          <a:bodyPr wrap="square">
            <a:spAutoFit/>
          </a:bodyPr>
          <a:lstStyle/>
          <a:p>
            <a:pPr fontAlgn="t">
              <a:lnSpc>
                <a:spcPct val="115000"/>
              </a:lnSpc>
              <a:spcAft>
                <a:spcPts val="1200"/>
              </a:spcAft>
              <a:buNone/>
            </a:pPr>
            <a:r>
              <a:rPr lang="en-US" sz="1600" dirty="0">
                <a:solidFill>
                  <a:srgbClr val="000000"/>
                </a:solidFill>
              </a:rPr>
              <a:t>Company‑level annual SIF rates are statistically indistinguishable from noise.</a:t>
            </a:r>
          </a:p>
          <a:p>
            <a:pPr fontAlgn="t">
              <a:lnSpc>
                <a:spcPct val="115000"/>
              </a:lnSpc>
              <a:spcAft>
                <a:spcPts val="1200"/>
              </a:spcAft>
              <a:buNone/>
            </a:pPr>
            <a:endParaRPr lang="en-US" sz="1600" dirty="0">
              <a:solidFill>
                <a:srgbClr val="000000"/>
              </a:solidFill>
            </a:endParaRPr>
          </a:p>
          <a:p>
            <a:pPr fontAlgn="t">
              <a:lnSpc>
                <a:spcPct val="115000"/>
              </a:lnSpc>
              <a:spcAft>
                <a:spcPts val="1200"/>
              </a:spcAft>
              <a:buNone/>
            </a:pPr>
            <a:endParaRPr lang="en-US" sz="1600" dirty="0">
              <a:solidFill>
                <a:srgbClr val="000000"/>
              </a:solidFill>
            </a:endParaRPr>
          </a:p>
          <a:p>
            <a:pPr fontAlgn="t">
              <a:lnSpc>
                <a:spcPct val="115000"/>
              </a:lnSpc>
              <a:spcAft>
                <a:spcPts val="1200"/>
              </a:spcAft>
              <a:buNone/>
            </a:pPr>
            <a:endParaRPr lang="en-US" sz="1600" dirty="0">
              <a:solidFill>
                <a:srgbClr val="000000"/>
              </a:solidFill>
            </a:endParaRPr>
          </a:p>
        </p:txBody>
      </p:sp>
      <p:sp>
        <p:nvSpPr>
          <p:cNvPr id="18" name="TextBox 17">
            <a:extLst>
              <a:ext uri="{FF2B5EF4-FFF2-40B4-BE49-F238E27FC236}">
                <a16:creationId xmlns:a16="http://schemas.microsoft.com/office/drawing/2014/main" id="{D5DC3C44-5D22-84CC-E2D4-5B8C850BC6AC}"/>
              </a:ext>
            </a:extLst>
          </p:cNvPr>
          <p:cNvSpPr txBox="1"/>
          <p:nvPr/>
        </p:nvSpPr>
        <p:spPr>
          <a:xfrm>
            <a:off x="6103166" y="4055314"/>
            <a:ext cx="5692594" cy="1095685"/>
          </a:xfrm>
          <a:prstGeom prst="rect">
            <a:avLst/>
          </a:prstGeom>
          <a:noFill/>
        </p:spPr>
        <p:txBody>
          <a:bodyPr wrap="square">
            <a:spAutoFit/>
          </a:bodyPr>
          <a:lstStyle/>
          <a:p>
            <a:pPr fontAlgn="t">
              <a:lnSpc>
                <a:spcPct val="115000"/>
              </a:lnSpc>
              <a:spcAft>
                <a:spcPts val="1200"/>
              </a:spcAft>
              <a:buNone/>
            </a:pPr>
            <a:r>
              <a:rPr lang="en-US" sz="1600" dirty="0">
                <a:solidFill>
                  <a:srgbClr val="000000"/>
                </a:solidFill>
              </a:rPr>
              <a:t>For most companies, this will be zero until it is not.</a:t>
            </a:r>
          </a:p>
          <a:p>
            <a:pPr fontAlgn="t">
              <a:lnSpc>
                <a:spcPct val="115000"/>
              </a:lnSpc>
              <a:spcAft>
                <a:spcPts val="1200"/>
              </a:spcAft>
            </a:pPr>
            <a:r>
              <a:rPr lang="en-US" sz="1600" dirty="0">
                <a:solidFill>
                  <a:srgbClr val="000000"/>
                </a:solidFill>
              </a:rPr>
              <a:t>Only as an industry working together can we understand and make meaningful improvement.</a:t>
            </a:r>
            <a:endParaRPr lang="en-US" sz="1600" b="1" dirty="0">
              <a:solidFill>
                <a:srgbClr val="000000"/>
              </a:solidFill>
            </a:endParaRPr>
          </a:p>
        </p:txBody>
      </p:sp>
      <p:pic>
        <p:nvPicPr>
          <p:cNvPr id="7" name="Picture 2" descr="IOGP - The International Association of Oil &amp; Gas Producers ...">
            <a:extLst>
              <a:ext uri="{FF2B5EF4-FFF2-40B4-BE49-F238E27FC236}">
                <a16:creationId xmlns:a16="http://schemas.microsoft.com/office/drawing/2014/main" id="{34DCCBD9-D24C-B093-98A0-23F47D08A0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9505" y="5024099"/>
            <a:ext cx="2389693" cy="1380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07763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9323B2-5CAD-0613-B320-4B84ADB30716}"/>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F2651595-F03C-DD32-0B7A-927AB09DCCA0}"/>
              </a:ext>
            </a:extLst>
          </p:cNvPr>
          <p:cNvGrpSpPr/>
          <p:nvPr/>
        </p:nvGrpSpPr>
        <p:grpSpPr>
          <a:xfrm>
            <a:off x="0" y="0"/>
            <a:ext cx="5980937" cy="876300"/>
            <a:chOff x="959730" y="0"/>
            <a:chExt cx="3561470" cy="1028700"/>
          </a:xfrm>
          <a:solidFill>
            <a:srgbClr val="005D9C"/>
          </a:solidFill>
        </p:grpSpPr>
        <p:sp>
          <p:nvSpPr>
            <p:cNvPr id="15" name="Rectangle 14">
              <a:extLst>
                <a:ext uri="{FF2B5EF4-FFF2-40B4-BE49-F238E27FC236}">
                  <a16:creationId xmlns:a16="http://schemas.microsoft.com/office/drawing/2014/main" id="{129C9C83-B992-E228-AC58-F58997EA8B2E}"/>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4">
              <a:extLst>
                <a:ext uri="{FF2B5EF4-FFF2-40B4-BE49-F238E27FC236}">
                  <a16:creationId xmlns:a16="http://schemas.microsoft.com/office/drawing/2014/main" id="{A364D4C2-E4EF-C430-4BE7-3532F695F43E}"/>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B89086A-53CD-D5E3-07A6-4EACF0D0CF06}"/>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a:extLst>
              <a:ext uri="{FF2B5EF4-FFF2-40B4-BE49-F238E27FC236}">
                <a16:creationId xmlns:a16="http://schemas.microsoft.com/office/drawing/2014/main" id="{A6006F75-3A36-AAA4-8EAD-C8845102FF40}"/>
              </a:ext>
            </a:extLst>
          </p:cNvPr>
          <p:cNvSpPr txBox="1"/>
          <p:nvPr/>
        </p:nvSpPr>
        <p:spPr>
          <a:xfrm>
            <a:off x="308438" y="165808"/>
            <a:ext cx="10980555" cy="461665"/>
          </a:xfrm>
          <a:prstGeom prst="rect">
            <a:avLst/>
          </a:prstGeom>
          <a:noFill/>
          <a:ln>
            <a:noFill/>
          </a:ln>
        </p:spPr>
        <p:txBody>
          <a:bodyPr wrap="square" rtlCol="0">
            <a:spAutoFit/>
          </a:bodyPr>
          <a:lstStyle/>
          <a:p>
            <a:r>
              <a:rPr lang="en-CA" sz="2400" b="1">
                <a:solidFill>
                  <a:schemeClr val="bg1"/>
                </a:solidFill>
                <a:latin typeface="Verdana" panose="020B0604030504040204" pitchFamily="34" charset="0"/>
                <a:ea typeface="Verdana" panose="020B0604030504040204" pitchFamily="34" charset="0"/>
              </a:rPr>
              <a:t>SIF Examples – </a:t>
            </a:r>
            <a:r>
              <a:rPr lang="en-CA" sz="2400" b="1">
                <a:solidFill>
                  <a:srgbClr val="FFB81C"/>
                </a:solidFill>
                <a:latin typeface="Verdana" panose="020B0604030504040204" pitchFamily="34" charset="0"/>
                <a:ea typeface="Verdana" panose="020B0604030504040204" pitchFamily="34" charset="0"/>
              </a:rPr>
              <a:t>Group Activity</a:t>
            </a:r>
          </a:p>
        </p:txBody>
      </p:sp>
      <p:sp>
        <p:nvSpPr>
          <p:cNvPr id="3" name="TextBox 2">
            <a:extLst>
              <a:ext uri="{FF2B5EF4-FFF2-40B4-BE49-F238E27FC236}">
                <a16:creationId xmlns:a16="http://schemas.microsoft.com/office/drawing/2014/main" id="{1F92DB7D-2AC7-7304-3DAF-8DE63D708C49}"/>
              </a:ext>
            </a:extLst>
          </p:cNvPr>
          <p:cNvSpPr txBox="1"/>
          <p:nvPr/>
        </p:nvSpPr>
        <p:spPr>
          <a:xfrm>
            <a:off x="10778490" y="6115050"/>
            <a:ext cx="1017270" cy="365760"/>
          </a:xfrm>
          <a:prstGeom prst="rect">
            <a:avLst/>
          </a:prstGeom>
          <a:noFill/>
        </p:spPr>
        <p:txBody>
          <a:bodyPr wrap="square" rtlCol="0">
            <a:spAutoFit/>
          </a:bodyPr>
          <a:lstStyle/>
          <a:p>
            <a:pPr algn="r"/>
            <a:fld id="{8587B0EE-49B5-447C-8728-D658ECDE7F56}" type="slidenum">
              <a:rPr lang="en-CA" smtClean="0">
                <a:solidFill>
                  <a:srgbClr val="000000"/>
                </a:solidFill>
              </a:rPr>
              <a:pPr algn="r"/>
              <a:t>26</a:t>
            </a:fld>
            <a:r>
              <a:rPr lang="en-CA">
                <a:solidFill>
                  <a:srgbClr val="000000"/>
                </a:solidFill>
              </a:rPr>
              <a:t> </a:t>
            </a:r>
          </a:p>
        </p:txBody>
      </p:sp>
      <p:sp>
        <p:nvSpPr>
          <p:cNvPr id="18" name="TextBox 17">
            <a:extLst>
              <a:ext uri="{FF2B5EF4-FFF2-40B4-BE49-F238E27FC236}">
                <a16:creationId xmlns:a16="http://schemas.microsoft.com/office/drawing/2014/main" id="{89A6625B-B489-90BB-CB5B-5AA99FB20AC5}"/>
              </a:ext>
            </a:extLst>
          </p:cNvPr>
          <p:cNvSpPr txBox="1">
            <a:spLocks noGrp="1" noRot="1" noMove="1" noResize="1" noEditPoints="1" noAdjustHandles="1" noChangeArrowheads="1" noChangeShapeType="1"/>
          </p:cNvSpPr>
          <p:nvPr/>
        </p:nvSpPr>
        <p:spPr>
          <a:xfrm>
            <a:off x="720190" y="1237184"/>
            <a:ext cx="8075852" cy="4893647"/>
          </a:xfrm>
          <a:prstGeom prst="rect">
            <a:avLst/>
          </a:prstGeom>
          <a:noFill/>
        </p:spPr>
        <p:txBody>
          <a:bodyPr wrap="square" rtlCol="0">
            <a:spAutoFit/>
          </a:bodyPr>
          <a:lstStyle/>
          <a:p>
            <a:pPr>
              <a:lnSpc>
                <a:spcPct val="90000"/>
              </a:lnSpc>
              <a:spcBef>
                <a:spcPts val="1000"/>
              </a:spcBef>
            </a:pPr>
            <a:r>
              <a:rPr lang="en-CA" sz="2400">
                <a:solidFill>
                  <a:schemeClr val="accent1"/>
                </a:solidFill>
                <a:latin typeface="Verdana" panose="020B0604030504040204" pitchFamily="34" charset="0"/>
                <a:ea typeface="Verdana" panose="020B0604030504040204" pitchFamily="34" charset="0"/>
              </a:rPr>
              <a:t>Case Examples – What is SIF (EEI – Page 4)?</a:t>
            </a:r>
          </a:p>
          <a:p>
            <a:endParaRPr lang="en-CA">
              <a:solidFill>
                <a:srgbClr val="000000"/>
              </a:solidFill>
            </a:endParaRPr>
          </a:p>
          <a:p>
            <a:r>
              <a:rPr lang="en-CA">
                <a:solidFill>
                  <a:srgbClr val="000000"/>
                </a:solidFill>
              </a:rPr>
              <a:t>Example #1: An employee is admitted to hospital with a puncture wound to their abdomen. They receive exploratory surgery, are stitched up and kept for two days for observation. They fully recover with no impairment.</a:t>
            </a:r>
          </a:p>
          <a:p>
            <a:endParaRPr lang="en-CA">
              <a:solidFill>
                <a:srgbClr val="000000"/>
              </a:solidFill>
            </a:endParaRPr>
          </a:p>
          <a:p>
            <a:r>
              <a:rPr lang="en-CA">
                <a:solidFill>
                  <a:srgbClr val="000000"/>
                </a:solidFill>
              </a:rPr>
              <a:t>Example #2: An employee is knocked unconscious and is admitted to hospital. They are in a coma within the Intensive Care Unit for two weeks after which they awake and are released with no injuries or impairments.</a:t>
            </a:r>
          </a:p>
          <a:p>
            <a:endParaRPr lang="en-CA">
              <a:solidFill>
                <a:srgbClr val="000000"/>
              </a:solidFill>
            </a:endParaRPr>
          </a:p>
          <a:p>
            <a:r>
              <a:rPr lang="en-CA">
                <a:solidFill>
                  <a:srgbClr val="000000"/>
                </a:solidFill>
              </a:rPr>
              <a:t>Example #3: An employee tears their shoulder while lifting a valve. They return to full duties 5 months later.</a:t>
            </a:r>
          </a:p>
          <a:p>
            <a:endParaRPr lang="en-CA">
              <a:solidFill>
                <a:srgbClr val="000000"/>
              </a:solidFill>
            </a:endParaRPr>
          </a:p>
          <a:p>
            <a:r>
              <a:rPr lang="en-CA">
                <a:solidFill>
                  <a:srgbClr val="000000"/>
                </a:solidFill>
              </a:rPr>
              <a:t>Example #4: An employee is shocked in the workplace resulting in a cardiac arrest. Site personnel use an AED to restart the worker’s heart and they completely recover.</a:t>
            </a:r>
          </a:p>
          <a:p>
            <a:endParaRPr lang="en-CA">
              <a:solidFill>
                <a:srgbClr val="000000"/>
              </a:solidFill>
            </a:endParaRPr>
          </a:p>
        </p:txBody>
      </p:sp>
      <p:sp>
        <p:nvSpPr>
          <p:cNvPr id="7" name="TextBox 6">
            <a:extLst>
              <a:ext uri="{FF2B5EF4-FFF2-40B4-BE49-F238E27FC236}">
                <a16:creationId xmlns:a16="http://schemas.microsoft.com/office/drawing/2014/main" id="{CDD49365-76E5-3AEC-121D-41A47B804160}"/>
              </a:ext>
            </a:extLst>
          </p:cNvPr>
          <p:cNvSpPr txBox="1"/>
          <p:nvPr/>
        </p:nvSpPr>
        <p:spPr>
          <a:xfrm>
            <a:off x="9036015" y="5575110"/>
            <a:ext cx="2680996" cy="369332"/>
          </a:xfrm>
          <a:prstGeom prst="rect">
            <a:avLst/>
          </a:prstGeom>
          <a:noFill/>
        </p:spPr>
        <p:txBody>
          <a:bodyPr wrap="square" rtlCol="0">
            <a:spAutoFit/>
          </a:bodyPr>
          <a:lstStyle/>
          <a:p>
            <a:r>
              <a:rPr lang="en-CA" b="1">
                <a:solidFill>
                  <a:schemeClr val="accent6"/>
                </a:solidFill>
              </a:rPr>
              <a:t>Being Consistent is Key</a:t>
            </a:r>
          </a:p>
        </p:txBody>
      </p:sp>
      <p:grpSp>
        <p:nvGrpSpPr>
          <p:cNvPr id="8" name="Group 7">
            <a:extLst>
              <a:ext uri="{FF2B5EF4-FFF2-40B4-BE49-F238E27FC236}">
                <a16:creationId xmlns:a16="http://schemas.microsoft.com/office/drawing/2014/main" id="{CC9C61E2-E9DE-EBD9-7265-5398D673281C}"/>
              </a:ext>
            </a:extLst>
          </p:cNvPr>
          <p:cNvGrpSpPr/>
          <p:nvPr/>
        </p:nvGrpSpPr>
        <p:grpSpPr>
          <a:xfrm>
            <a:off x="8549763" y="1050794"/>
            <a:ext cx="1748687" cy="4893648"/>
            <a:chOff x="8559777" y="1054759"/>
            <a:chExt cx="1748687" cy="4893648"/>
          </a:xfrm>
        </p:grpSpPr>
        <p:sp>
          <p:nvSpPr>
            <p:cNvPr id="9" name="TextBox 8">
              <a:extLst>
                <a:ext uri="{FF2B5EF4-FFF2-40B4-BE49-F238E27FC236}">
                  <a16:creationId xmlns:a16="http://schemas.microsoft.com/office/drawing/2014/main" id="{301C6F83-BF30-A4F3-F7F1-A511F85D800C}"/>
                </a:ext>
              </a:extLst>
            </p:cNvPr>
            <p:cNvSpPr txBox="1"/>
            <p:nvPr/>
          </p:nvSpPr>
          <p:spPr>
            <a:xfrm>
              <a:off x="8559777" y="1054759"/>
              <a:ext cx="1748687" cy="923330"/>
            </a:xfrm>
            <a:prstGeom prst="rect">
              <a:avLst/>
            </a:prstGeom>
            <a:noFill/>
          </p:spPr>
          <p:txBody>
            <a:bodyPr wrap="square" rtlCol="0">
              <a:spAutoFit/>
            </a:bodyPr>
            <a:lstStyle/>
            <a:p>
              <a:pPr algn="ctr"/>
              <a:r>
                <a:rPr lang="en-CA" b="1">
                  <a:solidFill>
                    <a:srgbClr val="000000"/>
                  </a:solidFill>
                </a:rPr>
                <a:t>Now</a:t>
              </a:r>
              <a:br>
                <a:rPr lang="en-CA" b="1">
                  <a:solidFill>
                    <a:srgbClr val="000000"/>
                  </a:solidFill>
                </a:rPr>
              </a:br>
              <a:r>
                <a:rPr lang="en-CA" b="1">
                  <a:solidFill>
                    <a:srgbClr val="000000"/>
                  </a:solidFill>
                </a:rPr>
                <a:t>Is this SIF-A?</a:t>
              </a:r>
            </a:p>
            <a:p>
              <a:pPr algn="ctr"/>
              <a:r>
                <a:rPr lang="en-CA" u="sng">
                  <a:solidFill>
                    <a:srgbClr val="000000"/>
                  </a:solidFill>
                </a:rPr>
                <a:t>% Yes</a:t>
              </a:r>
            </a:p>
          </p:txBody>
        </p:sp>
        <p:sp>
          <p:nvSpPr>
            <p:cNvPr id="11" name="TextBox 10">
              <a:extLst>
                <a:ext uri="{FF2B5EF4-FFF2-40B4-BE49-F238E27FC236}">
                  <a16:creationId xmlns:a16="http://schemas.microsoft.com/office/drawing/2014/main" id="{F007FC40-E51E-0888-D454-4F24F5643CEC}"/>
                </a:ext>
              </a:extLst>
            </p:cNvPr>
            <p:cNvSpPr txBox="1"/>
            <p:nvPr/>
          </p:nvSpPr>
          <p:spPr>
            <a:xfrm>
              <a:off x="9201729" y="1978089"/>
              <a:ext cx="464785" cy="3970318"/>
            </a:xfrm>
            <a:prstGeom prst="rect">
              <a:avLst/>
            </a:prstGeom>
            <a:noFill/>
          </p:spPr>
          <p:txBody>
            <a:bodyPr wrap="square" rtlCol="0">
              <a:spAutoFit/>
            </a:bodyPr>
            <a:lstStyle/>
            <a:p>
              <a:r>
                <a:rPr lang="en-CA">
                  <a:solidFill>
                    <a:schemeClr val="accent6"/>
                  </a:solidFill>
                </a:rPr>
                <a:t>##</a:t>
              </a:r>
            </a:p>
            <a:p>
              <a:endParaRPr lang="en-CA">
                <a:solidFill>
                  <a:schemeClr val="accent6"/>
                </a:solidFill>
              </a:endParaRPr>
            </a:p>
            <a:p>
              <a:endParaRPr lang="en-CA">
                <a:solidFill>
                  <a:schemeClr val="accent6"/>
                </a:solidFill>
              </a:endParaRPr>
            </a:p>
            <a:p>
              <a:endParaRPr lang="en-CA">
                <a:solidFill>
                  <a:schemeClr val="accent6"/>
                </a:solidFill>
              </a:endParaRPr>
            </a:p>
            <a:p>
              <a:r>
                <a:rPr lang="en-CA">
                  <a:solidFill>
                    <a:schemeClr val="accent6"/>
                  </a:solidFill>
                </a:rPr>
                <a:t>##</a:t>
              </a:r>
            </a:p>
            <a:p>
              <a:endParaRPr lang="en-CA">
                <a:solidFill>
                  <a:schemeClr val="accent6"/>
                </a:solidFill>
              </a:endParaRPr>
            </a:p>
            <a:p>
              <a:endParaRPr lang="en-CA">
                <a:solidFill>
                  <a:schemeClr val="accent6"/>
                </a:solidFill>
              </a:endParaRPr>
            </a:p>
            <a:p>
              <a:r>
                <a:rPr lang="en-CA">
                  <a:solidFill>
                    <a:schemeClr val="accent6"/>
                  </a:solidFill>
                </a:rPr>
                <a:t>##</a:t>
              </a:r>
            </a:p>
            <a:p>
              <a:endParaRPr lang="en-CA">
                <a:solidFill>
                  <a:schemeClr val="accent6"/>
                </a:solidFill>
              </a:endParaRPr>
            </a:p>
            <a:p>
              <a:endParaRPr lang="en-CA">
                <a:solidFill>
                  <a:schemeClr val="accent6"/>
                </a:solidFill>
              </a:endParaRPr>
            </a:p>
            <a:p>
              <a:endParaRPr lang="en-CA">
                <a:solidFill>
                  <a:schemeClr val="accent6"/>
                </a:solidFill>
              </a:endParaRPr>
            </a:p>
            <a:p>
              <a:r>
                <a:rPr lang="en-CA">
                  <a:solidFill>
                    <a:schemeClr val="accent6"/>
                  </a:solidFill>
                </a:rPr>
                <a:t>##</a:t>
              </a:r>
            </a:p>
            <a:p>
              <a:endParaRPr lang="en-CA">
                <a:solidFill>
                  <a:schemeClr val="accent6"/>
                </a:solidFill>
              </a:endParaRPr>
            </a:p>
            <a:p>
              <a:endParaRPr lang="en-CA">
                <a:solidFill>
                  <a:schemeClr val="accent6"/>
                </a:solidFill>
              </a:endParaRPr>
            </a:p>
          </p:txBody>
        </p:sp>
      </p:grpSp>
      <p:grpSp>
        <p:nvGrpSpPr>
          <p:cNvPr id="12" name="Group 11">
            <a:extLst>
              <a:ext uri="{FF2B5EF4-FFF2-40B4-BE49-F238E27FC236}">
                <a16:creationId xmlns:a16="http://schemas.microsoft.com/office/drawing/2014/main" id="{13358F2A-3579-0E8F-3727-6DDC0281EF6E}"/>
              </a:ext>
            </a:extLst>
          </p:cNvPr>
          <p:cNvGrpSpPr/>
          <p:nvPr/>
        </p:nvGrpSpPr>
        <p:grpSpPr>
          <a:xfrm>
            <a:off x="10052173" y="1050794"/>
            <a:ext cx="1748687" cy="4893648"/>
            <a:chOff x="8559777" y="1054759"/>
            <a:chExt cx="1748687" cy="4893648"/>
          </a:xfrm>
        </p:grpSpPr>
        <p:sp>
          <p:nvSpPr>
            <p:cNvPr id="13" name="TextBox 12">
              <a:extLst>
                <a:ext uri="{FF2B5EF4-FFF2-40B4-BE49-F238E27FC236}">
                  <a16:creationId xmlns:a16="http://schemas.microsoft.com/office/drawing/2014/main" id="{64B2E003-DC4E-C337-22E4-75CE476A047E}"/>
                </a:ext>
              </a:extLst>
            </p:cNvPr>
            <p:cNvSpPr txBox="1"/>
            <p:nvPr/>
          </p:nvSpPr>
          <p:spPr>
            <a:xfrm>
              <a:off x="8559777" y="1054759"/>
              <a:ext cx="1748687" cy="923330"/>
            </a:xfrm>
            <a:prstGeom prst="rect">
              <a:avLst/>
            </a:prstGeom>
            <a:noFill/>
          </p:spPr>
          <p:txBody>
            <a:bodyPr wrap="square" rtlCol="0">
              <a:spAutoFit/>
            </a:bodyPr>
            <a:lstStyle/>
            <a:p>
              <a:pPr algn="ctr"/>
              <a:r>
                <a:rPr lang="en-CA" b="1">
                  <a:solidFill>
                    <a:srgbClr val="000000"/>
                  </a:solidFill>
                </a:rPr>
                <a:t>Then</a:t>
              </a:r>
              <a:br>
                <a:rPr lang="en-CA" b="1">
                  <a:solidFill>
                    <a:srgbClr val="000000"/>
                  </a:solidFill>
                </a:rPr>
              </a:br>
              <a:r>
                <a:rPr lang="en-CA" b="1">
                  <a:solidFill>
                    <a:srgbClr val="000000"/>
                  </a:solidFill>
                </a:rPr>
                <a:t>Is this SIF-A?</a:t>
              </a:r>
            </a:p>
            <a:p>
              <a:pPr algn="ctr"/>
              <a:r>
                <a:rPr lang="en-CA" u="sng">
                  <a:solidFill>
                    <a:srgbClr val="000000"/>
                  </a:solidFill>
                </a:rPr>
                <a:t>% Yes</a:t>
              </a:r>
            </a:p>
          </p:txBody>
        </p:sp>
        <p:sp>
          <p:nvSpPr>
            <p:cNvPr id="19" name="TextBox 18">
              <a:extLst>
                <a:ext uri="{FF2B5EF4-FFF2-40B4-BE49-F238E27FC236}">
                  <a16:creationId xmlns:a16="http://schemas.microsoft.com/office/drawing/2014/main" id="{E92A0138-2633-5F44-BCF9-E13F6BF38B4C}"/>
                </a:ext>
              </a:extLst>
            </p:cNvPr>
            <p:cNvSpPr txBox="1"/>
            <p:nvPr/>
          </p:nvSpPr>
          <p:spPr>
            <a:xfrm>
              <a:off x="9201729" y="1978089"/>
              <a:ext cx="464785" cy="3970318"/>
            </a:xfrm>
            <a:prstGeom prst="rect">
              <a:avLst/>
            </a:prstGeom>
            <a:noFill/>
          </p:spPr>
          <p:txBody>
            <a:bodyPr wrap="square" rtlCol="0">
              <a:spAutoFit/>
            </a:bodyPr>
            <a:lstStyle/>
            <a:p>
              <a:r>
                <a:rPr lang="en-CA">
                  <a:solidFill>
                    <a:schemeClr val="accent6"/>
                  </a:solidFill>
                </a:rPr>
                <a:t>##</a:t>
              </a:r>
            </a:p>
            <a:p>
              <a:endParaRPr lang="en-CA">
                <a:solidFill>
                  <a:schemeClr val="accent6"/>
                </a:solidFill>
              </a:endParaRPr>
            </a:p>
            <a:p>
              <a:endParaRPr lang="en-CA">
                <a:solidFill>
                  <a:schemeClr val="accent6"/>
                </a:solidFill>
              </a:endParaRPr>
            </a:p>
            <a:p>
              <a:endParaRPr lang="en-CA">
                <a:solidFill>
                  <a:schemeClr val="accent6"/>
                </a:solidFill>
              </a:endParaRPr>
            </a:p>
            <a:p>
              <a:r>
                <a:rPr lang="en-CA">
                  <a:solidFill>
                    <a:schemeClr val="accent6"/>
                  </a:solidFill>
                </a:rPr>
                <a:t>##</a:t>
              </a:r>
            </a:p>
            <a:p>
              <a:endParaRPr lang="en-CA">
                <a:solidFill>
                  <a:schemeClr val="accent6"/>
                </a:solidFill>
              </a:endParaRPr>
            </a:p>
            <a:p>
              <a:endParaRPr lang="en-CA">
                <a:solidFill>
                  <a:schemeClr val="accent6"/>
                </a:solidFill>
              </a:endParaRPr>
            </a:p>
            <a:p>
              <a:r>
                <a:rPr lang="en-CA">
                  <a:solidFill>
                    <a:schemeClr val="accent6"/>
                  </a:solidFill>
                </a:rPr>
                <a:t>##</a:t>
              </a:r>
            </a:p>
            <a:p>
              <a:endParaRPr lang="en-CA">
                <a:solidFill>
                  <a:schemeClr val="accent6"/>
                </a:solidFill>
              </a:endParaRPr>
            </a:p>
            <a:p>
              <a:endParaRPr lang="en-CA">
                <a:solidFill>
                  <a:schemeClr val="accent6"/>
                </a:solidFill>
              </a:endParaRPr>
            </a:p>
            <a:p>
              <a:endParaRPr lang="en-CA">
                <a:solidFill>
                  <a:schemeClr val="accent6"/>
                </a:solidFill>
              </a:endParaRPr>
            </a:p>
            <a:p>
              <a:r>
                <a:rPr lang="en-CA">
                  <a:solidFill>
                    <a:schemeClr val="accent6"/>
                  </a:solidFill>
                </a:rPr>
                <a:t>##</a:t>
              </a:r>
            </a:p>
            <a:p>
              <a:endParaRPr lang="en-CA">
                <a:solidFill>
                  <a:schemeClr val="accent6"/>
                </a:solidFill>
              </a:endParaRPr>
            </a:p>
            <a:p>
              <a:endParaRPr lang="en-CA">
                <a:solidFill>
                  <a:schemeClr val="accent6"/>
                </a:solidFill>
              </a:endParaRPr>
            </a:p>
          </p:txBody>
        </p:sp>
      </p:grpSp>
    </p:spTree>
    <p:extLst>
      <p:ext uri="{BB962C8B-B14F-4D97-AF65-F5344CB8AC3E}">
        <p14:creationId xmlns:p14="http://schemas.microsoft.com/office/powerpoint/2010/main" val="2689168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512CB-B6AE-5AC8-26C2-9E5B924E8433}"/>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AC92B24A-5DF2-ED29-2636-361B9840B4B7}"/>
              </a:ext>
            </a:extLst>
          </p:cNvPr>
          <p:cNvGrpSpPr/>
          <p:nvPr/>
        </p:nvGrpSpPr>
        <p:grpSpPr>
          <a:xfrm>
            <a:off x="-1" y="0"/>
            <a:ext cx="6648451" cy="876300"/>
            <a:chOff x="959730" y="0"/>
            <a:chExt cx="3561470" cy="1028700"/>
          </a:xfrm>
          <a:solidFill>
            <a:srgbClr val="005D9C"/>
          </a:solidFill>
        </p:grpSpPr>
        <p:sp>
          <p:nvSpPr>
            <p:cNvPr id="15" name="Rectangle 14">
              <a:extLst>
                <a:ext uri="{FF2B5EF4-FFF2-40B4-BE49-F238E27FC236}">
                  <a16:creationId xmlns:a16="http://schemas.microsoft.com/office/drawing/2014/main" id="{12DD2555-820B-472A-83B5-3E64345FE7A8}"/>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4">
              <a:extLst>
                <a:ext uri="{FF2B5EF4-FFF2-40B4-BE49-F238E27FC236}">
                  <a16:creationId xmlns:a16="http://schemas.microsoft.com/office/drawing/2014/main" id="{6CC77078-D80A-FFEA-4841-C1D59FC3B1C2}"/>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FADAA93-99CC-1CF3-ACB0-069421F45999}"/>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a:extLst>
              <a:ext uri="{FF2B5EF4-FFF2-40B4-BE49-F238E27FC236}">
                <a16:creationId xmlns:a16="http://schemas.microsoft.com/office/drawing/2014/main" id="{0A2A2C65-AED6-17C9-0A4A-8E534C8061F3}"/>
              </a:ext>
            </a:extLst>
          </p:cNvPr>
          <p:cNvSpPr txBox="1"/>
          <p:nvPr/>
        </p:nvSpPr>
        <p:spPr>
          <a:xfrm>
            <a:off x="308438" y="165808"/>
            <a:ext cx="10980555" cy="461665"/>
          </a:xfrm>
          <a:prstGeom prst="rect">
            <a:avLst/>
          </a:prstGeom>
          <a:noFill/>
          <a:ln>
            <a:noFill/>
          </a:ln>
        </p:spPr>
        <p:txBody>
          <a:bodyPr wrap="square" rtlCol="0">
            <a:spAutoFit/>
          </a:bodyPr>
          <a:lstStyle/>
          <a:p>
            <a:r>
              <a:rPr lang="en-CA" sz="2400" b="1">
                <a:solidFill>
                  <a:schemeClr val="bg1"/>
                </a:solidFill>
                <a:latin typeface="Verdana" panose="020B0604030504040204" pitchFamily="34" charset="0"/>
                <a:ea typeface="Verdana" panose="020B0604030504040204" pitchFamily="34" charset="0"/>
              </a:rPr>
              <a:t>Existing Public SIF-P Definitions</a:t>
            </a:r>
            <a:endParaRPr lang="en-CA" sz="2400" b="1">
              <a:solidFill>
                <a:schemeClr val="accent2"/>
              </a:solidFill>
              <a:latin typeface="Verdana" panose="020B0604030504040204" pitchFamily="34" charset="0"/>
              <a:ea typeface="Verdana" panose="020B0604030504040204" pitchFamily="34" charset="0"/>
            </a:endParaRPr>
          </a:p>
        </p:txBody>
      </p:sp>
      <p:sp>
        <p:nvSpPr>
          <p:cNvPr id="4" name="TextBox 3">
            <a:extLst>
              <a:ext uri="{FF2B5EF4-FFF2-40B4-BE49-F238E27FC236}">
                <a16:creationId xmlns:a16="http://schemas.microsoft.com/office/drawing/2014/main" id="{F3B57B64-D957-36E4-432C-80C048CC1EC4}"/>
              </a:ext>
            </a:extLst>
          </p:cNvPr>
          <p:cNvSpPr txBox="1"/>
          <p:nvPr/>
        </p:nvSpPr>
        <p:spPr>
          <a:xfrm>
            <a:off x="535360" y="987926"/>
            <a:ext cx="9490510" cy="855619"/>
          </a:xfrm>
          <a:prstGeom prst="rect">
            <a:avLst/>
          </a:prstGeom>
          <a:noFill/>
        </p:spPr>
        <p:txBody>
          <a:bodyPr wrap="square" rtlCol="0">
            <a:spAutoFit/>
          </a:bodyPr>
          <a:lstStyle/>
          <a:p>
            <a:pPr>
              <a:lnSpc>
                <a:spcPct val="90000"/>
              </a:lnSpc>
              <a:spcBef>
                <a:spcPts val="1000"/>
              </a:spcBef>
            </a:pPr>
            <a:r>
              <a:rPr lang="en-CA" sz="2400">
                <a:solidFill>
                  <a:schemeClr val="accent1"/>
                </a:solidFill>
                <a:latin typeface="Verdana" panose="020B0604030504040204" pitchFamily="34" charset="0"/>
                <a:ea typeface="Verdana" panose="020B0604030504040204" pitchFamily="34" charset="0"/>
              </a:rPr>
              <a:t>SIF-P Models</a:t>
            </a:r>
          </a:p>
          <a:p>
            <a:endParaRPr lang="en-CA" sz="200">
              <a:solidFill>
                <a:schemeClr val="accent6"/>
              </a:solidFill>
            </a:endParaRPr>
          </a:p>
          <a:p>
            <a:endParaRPr lang="en-CA" sz="200">
              <a:solidFill>
                <a:schemeClr val="accent6"/>
              </a:solidFill>
            </a:endParaRPr>
          </a:p>
          <a:p>
            <a:endParaRPr lang="en-CA" sz="200">
              <a:solidFill>
                <a:schemeClr val="accent6"/>
              </a:solidFill>
            </a:endParaRPr>
          </a:p>
          <a:p>
            <a:endParaRPr lang="en-CA" sz="200">
              <a:solidFill>
                <a:schemeClr val="accent6"/>
              </a:solidFill>
            </a:endParaRPr>
          </a:p>
          <a:p>
            <a:endParaRPr lang="en-CA" sz="200">
              <a:solidFill>
                <a:schemeClr val="accent6"/>
              </a:solidFill>
            </a:endParaRPr>
          </a:p>
          <a:p>
            <a:endParaRPr lang="en-CA">
              <a:solidFill>
                <a:schemeClr val="accent6"/>
              </a:solidFill>
            </a:endParaRPr>
          </a:p>
        </p:txBody>
      </p:sp>
      <p:graphicFrame>
        <p:nvGraphicFramePr>
          <p:cNvPr id="2" name="Table 5">
            <a:extLst>
              <a:ext uri="{FF2B5EF4-FFF2-40B4-BE49-F238E27FC236}">
                <a16:creationId xmlns:a16="http://schemas.microsoft.com/office/drawing/2014/main" id="{49BC4064-276C-CE11-93C3-2F5AF0069776}"/>
              </a:ext>
            </a:extLst>
          </p:cNvPr>
          <p:cNvGraphicFramePr>
            <a:graphicFrameLocks noGrp="1"/>
          </p:cNvGraphicFramePr>
          <p:nvPr>
            <p:extLst>
              <p:ext uri="{D42A27DB-BD31-4B8C-83A1-F6EECF244321}">
                <p14:modId xmlns:p14="http://schemas.microsoft.com/office/powerpoint/2010/main" val="3133079169"/>
              </p:ext>
            </p:extLst>
          </p:nvPr>
        </p:nvGraphicFramePr>
        <p:xfrm>
          <a:off x="535360" y="1643514"/>
          <a:ext cx="10753633" cy="4145280"/>
        </p:xfrm>
        <a:graphic>
          <a:graphicData uri="http://schemas.openxmlformats.org/drawingml/2006/table">
            <a:tbl>
              <a:tblPr firstRow="1" bandRow="1">
                <a:tableStyleId>{5C22544A-7EE6-4342-B048-85BDC9FD1C3A}</a:tableStyleId>
              </a:tblPr>
              <a:tblGrid>
                <a:gridCol w="1605310">
                  <a:extLst>
                    <a:ext uri="{9D8B030D-6E8A-4147-A177-3AD203B41FA5}">
                      <a16:colId xmlns:a16="http://schemas.microsoft.com/office/drawing/2014/main" val="898398477"/>
                    </a:ext>
                  </a:extLst>
                </a:gridCol>
                <a:gridCol w="3609624">
                  <a:extLst>
                    <a:ext uri="{9D8B030D-6E8A-4147-A177-3AD203B41FA5}">
                      <a16:colId xmlns:a16="http://schemas.microsoft.com/office/drawing/2014/main" val="4226338372"/>
                    </a:ext>
                  </a:extLst>
                </a:gridCol>
                <a:gridCol w="2899697">
                  <a:extLst>
                    <a:ext uri="{9D8B030D-6E8A-4147-A177-3AD203B41FA5}">
                      <a16:colId xmlns:a16="http://schemas.microsoft.com/office/drawing/2014/main" val="2805556142"/>
                    </a:ext>
                  </a:extLst>
                </a:gridCol>
                <a:gridCol w="2639002">
                  <a:extLst>
                    <a:ext uri="{9D8B030D-6E8A-4147-A177-3AD203B41FA5}">
                      <a16:colId xmlns:a16="http://schemas.microsoft.com/office/drawing/2014/main" val="3513000067"/>
                    </a:ext>
                  </a:extLst>
                </a:gridCol>
              </a:tblGrid>
              <a:tr h="354431">
                <a:tc>
                  <a:txBody>
                    <a:bodyPr/>
                    <a:lstStyle/>
                    <a:p>
                      <a:r>
                        <a:rPr lang="en-CA"/>
                        <a:t>SIF-P Def</a:t>
                      </a:r>
                    </a:p>
                  </a:txBody>
                  <a:tcPr/>
                </a:tc>
                <a:tc>
                  <a:txBody>
                    <a:bodyPr/>
                    <a:lstStyle/>
                    <a:p>
                      <a:r>
                        <a:rPr lang="en-CA"/>
                        <a:t>Strengths/Weaknesses</a:t>
                      </a:r>
                    </a:p>
                  </a:txBody>
                  <a:tcPr/>
                </a:tc>
                <a:tc>
                  <a:txBody>
                    <a:bodyPr/>
                    <a:lstStyle/>
                    <a:p>
                      <a:r>
                        <a:rPr lang="en-CA"/>
                        <a:t>Impacts</a:t>
                      </a:r>
                    </a:p>
                  </a:txBody>
                  <a:tcPr/>
                </a:tc>
                <a:tc>
                  <a:txBody>
                    <a:bodyPr/>
                    <a:lstStyle/>
                    <a:p>
                      <a:r>
                        <a:rPr lang="en-CA"/>
                        <a:t>Opportunity</a:t>
                      </a:r>
                    </a:p>
                  </a:txBody>
                  <a:tcPr/>
                </a:tc>
                <a:extLst>
                  <a:ext uri="{0D108BD9-81ED-4DB2-BD59-A6C34878D82A}">
                    <a16:rowId xmlns:a16="http://schemas.microsoft.com/office/drawing/2014/main" val="880276233"/>
                  </a:ext>
                </a:extLst>
              </a:tr>
              <a:tr h="1252646">
                <a:tc>
                  <a:txBody>
                    <a:bodyPr/>
                    <a:lstStyle/>
                    <a:p>
                      <a:r>
                        <a:rPr lang="en-CA" sz="1600">
                          <a:solidFill>
                            <a:schemeClr val="accent6"/>
                          </a:solidFill>
                        </a:rPr>
                        <a:t>SCL</a:t>
                      </a:r>
                    </a:p>
                  </a:txBody>
                  <a:tcPr/>
                </a:tc>
                <a:tc>
                  <a:txBody>
                    <a:bodyPr/>
                    <a:lstStyle/>
                    <a:p>
                      <a:pPr marL="285750" indent="-285750">
                        <a:buFont typeface="Arial" panose="020B0604020202020204" pitchFamily="34" charset="0"/>
                        <a:buChar char="•"/>
                      </a:pPr>
                      <a:r>
                        <a:rPr lang="en-CA" sz="1600">
                          <a:solidFill>
                            <a:schemeClr val="accent6"/>
                          </a:solidFill>
                        </a:rPr>
                        <a:t>Classification Tree – Performance based, Energy-based including low-energy SIF</a:t>
                      </a:r>
                    </a:p>
                    <a:p>
                      <a:pPr marL="285750" indent="-285750">
                        <a:buFont typeface="Arial" panose="020B0604020202020204" pitchFamily="34" charset="0"/>
                        <a:buChar char="•"/>
                      </a:pPr>
                      <a:r>
                        <a:rPr lang="en-CA" sz="1600">
                          <a:solidFill>
                            <a:schemeClr val="accent6"/>
                          </a:solidFill>
                        </a:rPr>
                        <a:t>Based on direct controls and Worst credible outcome (&gt;50%)</a:t>
                      </a:r>
                    </a:p>
                  </a:txBody>
                  <a:tcPr/>
                </a:tc>
                <a:tc>
                  <a:txBody>
                    <a:bodyPr/>
                    <a:lstStyle/>
                    <a:p>
                      <a:pPr marL="285750" indent="-285750">
                        <a:buFont typeface="Arial" panose="020B0604020202020204" pitchFamily="34" charset="0"/>
                        <a:buChar char="•"/>
                      </a:pPr>
                      <a:r>
                        <a:rPr lang="en-CA" sz="1600">
                          <a:solidFill>
                            <a:schemeClr val="accent6"/>
                          </a:solidFill>
                        </a:rPr>
                        <a:t>A higher standard</a:t>
                      </a:r>
                    </a:p>
                    <a:p>
                      <a:pPr marL="285750" indent="-285750">
                        <a:buFont typeface="Arial" panose="020B0604020202020204" pitchFamily="34" charset="0"/>
                        <a:buChar char="•"/>
                      </a:pPr>
                      <a:r>
                        <a:rPr lang="en-CA" sz="1600">
                          <a:solidFill>
                            <a:schemeClr val="accent6"/>
                          </a:solidFill>
                        </a:rPr>
                        <a:t>Likely increases SIF-P numbers by several times</a:t>
                      </a:r>
                    </a:p>
                  </a:txBody>
                  <a:tcPr/>
                </a:tc>
                <a:tc>
                  <a:txBody>
                    <a:bodyPr/>
                    <a:lstStyle/>
                    <a:p>
                      <a:pPr marL="285750" indent="-285750">
                        <a:buFont typeface="Arial" panose="020B0604020202020204" pitchFamily="34" charset="0"/>
                        <a:buChar char="•"/>
                      </a:pPr>
                      <a:r>
                        <a:rPr lang="en-CA" sz="1600">
                          <a:solidFill>
                            <a:schemeClr val="accent6"/>
                          </a:solidFill>
                        </a:rPr>
                        <a:t>Could ESC collect this larger SIF-P data?</a:t>
                      </a:r>
                    </a:p>
                    <a:p>
                      <a:pPr marL="285750" indent="-285750">
                        <a:buFont typeface="Arial" panose="020B0604020202020204" pitchFamily="34" charset="0"/>
                        <a:buChar char="•"/>
                      </a:pPr>
                      <a:r>
                        <a:rPr lang="en-CA" sz="1600">
                          <a:solidFill>
                            <a:schemeClr val="accent6"/>
                          </a:solidFill>
                        </a:rPr>
                        <a:t>Focus on ‘Priority Learning Events’.</a:t>
                      </a:r>
                    </a:p>
                  </a:txBody>
                  <a:tcPr/>
                </a:tc>
                <a:extLst>
                  <a:ext uri="{0D108BD9-81ED-4DB2-BD59-A6C34878D82A}">
                    <a16:rowId xmlns:a16="http://schemas.microsoft.com/office/drawing/2014/main" val="3188674535"/>
                  </a:ext>
                </a:extLst>
              </a:tr>
              <a:tr h="1019595">
                <a:tc>
                  <a:txBody>
                    <a:bodyPr/>
                    <a:lstStyle/>
                    <a:p>
                      <a:r>
                        <a:rPr lang="en-CA" sz="1600">
                          <a:solidFill>
                            <a:schemeClr val="accent6"/>
                          </a:solidFill>
                        </a:rPr>
                        <a:t>ASTM</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600">
                          <a:solidFill>
                            <a:schemeClr val="accent6"/>
                          </a:solidFill>
                        </a:rPr>
                        <a:t>Prescriptive based, long list of incidents deemed to be a SIF-P</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600">
                          <a:solidFill>
                            <a:schemeClr val="accent6"/>
                          </a:solidFill>
                        </a:rPr>
                        <a:t>Controlled and uncontrolled nomenclature is of value</a:t>
                      </a:r>
                    </a:p>
                  </a:txBody>
                  <a:tcPr/>
                </a:tc>
                <a:tc>
                  <a:txBody>
                    <a:bodyPr/>
                    <a:lstStyle/>
                    <a:p>
                      <a:pPr marL="285750" indent="-285750">
                        <a:buFont typeface="Arial" panose="020B0604020202020204" pitchFamily="34" charset="0"/>
                        <a:buChar char="•"/>
                      </a:pPr>
                      <a:r>
                        <a:rPr lang="en-CA" sz="1600">
                          <a:solidFill>
                            <a:schemeClr val="accent6"/>
                          </a:solidFill>
                        </a:rPr>
                        <a:t>ASTM standard is not free and document is complex.</a:t>
                      </a:r>
                    </a:p>
                  </a:txBody>
                  <a:tcPr/>
                </a:tc>
                <a:tc>
                  <a:txBody>
                    <a:bodyPr/>
                    <a:lstStyle/>
                    <a:p>
                      <a:pPr marL="285750" indent="-285750">
                        <a:buFont typeface="Arial" panose="020B0604020202020204" pitchFamily="34" charset="0"/>
                        <a:buChar char="•"/>
                      </a:pPr>
                      <a:r>
                        <a:rPr lang="en-CA" sz="1600">
                          <a:solidFill>
                            <a:schemeClr val="accent6"/>
                          </a:solidFill>
                        </a:rPr>
                        <a:t>N/A</a:t>
                      </a:r>
                    </a:p>
                  </a:txBody>
                  <a:tcPr/>
                </a:tc>
                <a:extLst>
                  <a:ext uri="{0D108BD9-81ED-4DB2-BD59-A6C34878D82A}">
                    <a16:rowId xmlns:a16="http://schemas.microsoft.com/office/drawing/2014/main" val="2891047211"/>
                  </a:ext>
                </a:extLst>
              </a:tr>
              <a:tr h="786545">
                <a:tc>
                  <a:txBody>
                    <a:bodyPr/>
                    <a:lstStyle/>
                    <a:p>
                      <a:r>
                        <a:rPr lang="en-CA" sz="1600">
                          <a:solidFill>
                            <a:schemeClr val="accent6"/>
                          </a:solidFill>
                        </a:rPr>
                        <a:t>Campbell Institute</a:t>
                      </a:r>
                    </a:p>
                  </a:txBody>
                  <a:tcPr/>
                </a:tc>
                <a:tc>
                  <a:txBody>
                    <a:bodyPr/>
                    <a:lstStyle/>
                    <a:p>
                      <a:pPr marL="285750" indent="-285750">
                        <a:buFont typeface="Arial" panose="020B0604020202020204" pitchFamily="34" charset="0"/>
                        <a:buChar char="•"/>
                      </a:pPr>
                      <a:r>
                        <a:rPr lang="en-CA" sz="1600">
                          <a:solidFill>
                            <a:schemeClr val="accent6"/>
                          </a:solidFill>
                        </a:rPr>
                        <a:t>Uses a high-energy event list like Life Saving Rules</a:t>
                      </a:r>
                    </a:p>
                    <a:p>
                      <a:pPr marL="285750" indent="-285750">
                        <a:buFont typeface="Arial" panose="020B0604020202020204" pitchFamily="34" charset="0"/>
                        <a:buChar char="•"/>
                      </a:pPr>
                      <a:r>
                        <a:rPr lang="en-CA" sz="1600">
                          <a:solidFill>
                            <a:schemeClr val="accent6"/>
                          </a:solidFill>
                        </a:rPr>
                        <a:t>Simple, no control criteria</a:t>
                      </a:r>
                    </a:p>
                  </a:txBody>
                  <a:tcPr/>
                </a:tc>
                <a:tc>
                  <a:txBody>
                    <a:bodyPr/>
                    <a:lstStyle/>
                    <a:p>
                      <a:pPr marL="285750" indent="-285750">
                        <a:buFont typeface="Arial" panose="020B0604020202020204" pitchFamily="34" charset="0"/>
                        <a:buChar char="•"/>
                      </a:pPr>
                      <a:r>
                        <a:rPr lang="en-CA" sz="1600">
                          <a:solidFill>
                            <a:schemeClr val="accent6"/>
                          </a:solidFill>
                        </a:rPr>
                        <a:t>Approach is dated</a:t>
                      </a:r>
                    </a:p>
                  </a:txBody>
                  <a:tcPr/>
                </a:tc>
                <a:tc>
                  <a:txBody>
                    <a:bodyPr/>
                    <a:lstStyle/>
                    <a:p>
                      <a:pPr marL="285750" indent="-285750">
                        <a:buFont typeface="Arial" panose="020B0604020202020204" pitchFamily="34" charset="0"/>
                        <a:buChar char="•"/>
                      </a:pPr>
                      <a:r>
                        <a:rPr lang="en-CA" sz="1600">
                          <a:solidFill>
                            <a:schemeClr val="accent6"/>
                          </a:solidFill>
                        </a:rPr>
                        <a:t>N/A</a:t>
                      </a:r>
                    </a:p>
                  </a:txBody>
                  <a:tcPr/>
                </a:tc>
                <a:extLst>
                  <a:ext uri="{0D108BD9-81ED-4DB2-BD59-A6C34878D82A}">
                    <a16:rowId xmlns:a16="http://schemas.microsoft.com/office/drawing/2014/main" val="4242809663"/>
                  </a:ext>
                </a:extLst>
              </a:tr>
              <a:tr h="553495">
                <a:tc>
                  <a:txBody>
                    <a:bodyPr/>
                    <a:lstStyle/>
                    <a:p>
                      <a:r>
                        <a:rPr lang="en-CA" sz="1600">
                          <a:solidFill>
                            <a:schemeClr val="accent6"/>
                          </a:solidFill>
                        </a:rPr>
                        <a:t>ESC</a:t>
                      </a:r>
                    </a:p>
                  </a:txBody>
                  <a:tcPr/>
                </a:tc>
                <a:tc>
                  <a:txBody>
                    <a:bodyPr/>
                    <a:lstStyle/>
                    <a:p>
                      <a:pPr marL="285750" indent="-285750">
                        <a:buFont typeface="Arial" panose="020B0604020202020204" pitchFamily="34" charset="0"/>
                        <a:buChar char="•"/>
                      </a:pPr>
                      <a:r>
                        <a:rPr lang="en-CA" sz="1600">
                          <a:solidFill>
                            <a:schemeClr val="accent6"/>
                          </a:solidFill>
                        </a:rPr>
                        <a:t>Classification tree, controls and flags repeats</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600">
                          <a:solidFill>
                            <a:schemeClr val="accent6"/>
                          </a:solidFill>
                        </a:rPr>
                        <a:t>Aligns with AB framework</a:t>
                      </a:r>
                    </a:p>
                    <a:p>
                      <a:pPr marL="285750" indent="-285750">
                        <a:buFont typeface="Arial" panose="020B0604020202020204" pitchFamily="34" charset="0"/>
                        <a:buChar char="•"/>
                      </a:pPr>
                      <a:endParaRPr lang="en-CA" sz="1600">
                        <a:solidFill>
                          <a:schemeClr val="accent6"/>
                        </a:solidFill>
                      </a:endParaRPr>
                    </a:p>
                  </a:txBody>
                  <a:tcPr/>
                </a:tc>
                <a:tc>
                  <a:txBody>
                    <a:bodyPr/>
                    <a:lstStyle/>
                    <a:p>
                      <a:pPr marL="285750" indent="-285750">
                        <a:buFont typeface="Arial" panose="020B0604020202020204" pitchFamily="34" charset="0"/>
                        <a:buChar char="•"/>
                      </a:pPr>
                      <a:r>
                        <a:rPr lang="en-CA" sz="1600">
                          <a:solidFill>
                            <a:schemeClr val="accent6"/>
                          </a:solidFill>
                        </a:rPr>
                        <a:t>Align with SCL</a:t>
                      </a:r>
                    </a:p>
                  </a:txBody>
                  <a:tcPr/>
                </a:tc>
                <a:extLst>
                  <a:ext uri="{0D108BD9-81ED-4DB2-BD59-A6C34878D82A}">
                    <a16:rowId xmlns:a16="http://schemas.microsoft.com/office/drawing/2014/main" val="2614216190"/>
                  </a:ext>
                </a:extLst>
              </a:tr>
            </a:tbl>
          </a:graphicData>
        </a:graphic>
      </p:graphicFrame>
      <p:sp>
        <p:nvSpPr>
          <p:cNvPr id="5" name="Rectangle 4">
            <a:extLst>
              <a:ext uri="{FF2B5EF4-FFF2-40B4-BE49-F238E27FC236}">
                <a16:creationId xmlns:a16="http://schemas.microsoft.com/office/drawing/2014/main" id="{3A9AC18C-3680-62E0-E763-61D2A7F6FF0D}"/>
              </a:ext>
            </a:extLst>
          </p:cNvPr>
          <p:cNvSpPr/>
          <p:nvPr/>
        </p:nvSpPr>
        <p:spPr>
          <a:xfrm>
            <a:off x="535360" y="2002336"/>
            <a:ext cx="10753632" cy="1310040"/>
          </a:xfrm>
          <a:prstGeom prst="rect">
            <a:avLst/>
          </a:prstGeom>
          <a:noFill/>
          <a:ln w="4762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Box 2">
            <a:extLst>
              <a:ext uri="{FF2B5EF4-FFF2-40B4-BE49-F238E27FC236}">
                <a16:creationId xmlns:a16="http://schemas.microsoft.com/office/drawing/2014/main" id="{08184622-60E8-0052-4BE1-039C0BAD9113}"/>
              </a:ext>
            </a:extLst>
          </p:cNvPr>
          <p:cNvSpPr txBox="1"/>
          <p:nvPr/>
        </p:nvSpPr>
        <p:spPr>
          <a:xfrm>
            <a:off x="10778490" y="6115050"/>
            <a:ext cx="1017270" cy="365760"/>
          </a:xfrm>
          <a:prstGeom prst="rect">
            <a:avLst/>
          </a:prstGeom>
          <a:noFill/>
        </p:spPr>
        <p:txBody>
          <a:bodyPr wrap="square" rtlCol="0">
            <a:spAutoFit/>
          </a:bodyPr>
          <a:lstStyle/>
          <a:p>
            <a:pPr algn="r"/>
            <a:fld id="{8587B0EE-49B5-447C-8728-D658ECDE7F56}" type="slidenum">
              <a:rPr lang="en-CA" smtClean="0">
                <a:solidFill>
                  <a:srgbClr val="000000"/>
                </a:solidFill>
              </a:rPr>
              <a:pPr algn="r"/>
              <a:t>27</a:t>
            </a:fld>
            <a:r>
              <a:rPr lang="en-CA">
                <a:solidFill>
                  <a:srgbClr val="000000"/>
                </a:solidFill>
              </a:rPr>
              <a:t> </a:t>
            </a:r>
          </a:p>
        </p:txBody>
      </p:sp>
    </p:spTree>
    <p:extLst>
      <p:ext uri="{BB962C8B-B14F-4D97-AF65-F5344CB8AC3E}">
        <p14:creationId xmlns:p14="http://schemas.microsoft.com/office/powerpoint/2010/main" val="1095718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D3C04-D073-B9AE-0823-4218B9462637}"/>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1EC72F4D-F960-38FC-1AF5-96B524B32D3E}"/>
              </a:ext>
            </a:extLst>
          </p:cNvPr>
          <p:cNvGrpSpPr/>
          <p:nvPr/>
        </p:nvGrpSpPr>
        <p:grpSpPr>
          <a:xfrm>
            <a:off x="0" y="0"/>
            <a:ext cx="3045714" cy="876300"/>
            <a:chOff x="959730" y="0"/>
            <a:chExt cx="3561470" cy="1028700"/>
          </a:xfrm>
          <a:solidFill>
            <a:srgbClr val="005D9C"/>
          </a:solidFill>
        </p:grpSpPr>
        <p:sp>
          <p:nvSpPr>
            <p:cNvPr id="15" name="Rectangle 14">
              <a:extLst>
                <a:ext uri="{FF2B5EF4-FFF2-40B4-BE49-F238E27FC236}">
                  <a16:creationId xmlns:a16="http://schemas.microsoft.com/office/drawing/2014/main" id="{8317C4B5-2ABB-9FF1-3E8C-3A66FCF30058}"/>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4">
              <a:extLst>
                <a:ext uri="{FF2B5EF4-FFF2-40B4-BE49-F238E27FC236}">
                  <a16:creationId xmlns:a16="http://schemas.microsoft.com/office/drawing/2014/main" id="{390A8251-E1AA-90FD-1F52-BA17BD0A096E}"/>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39276C2-FFE4-DF1E-D83B-DCD3DD68D41D}"/>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a:extLst>
              <a:ext uri="{FF2B5EF4-FFF2-40B4-BE49-F238E27FC236}">
                <a16:creationId xmlns:a16="http://schemas.microsoft.com/office/drawing/2014/main" id="{428747F1-D50B-9DCA-77B7-2A0747C77918}"/>
              </a:ext>
            </a:extLst>
          </p:cNvPr>
          <p:cNvSpPr txBox="1"/>
          <p:nvPr/>
        </p:nvSpPr>
        <p:spPr>
          <a:xfrm>
            <a:off x="308438" y="165808"/>
            <a:ext cx="10980555" cy="461665"/>
          </a:xfrm>
          <a:prstGeom prst="rect">
            <a:avLst/>
          </a:prstGeom>
          <a:noFill/>
          <a:ln>
            <a:noFill/>
          </a:ln>
        </p:spPr>
        <p:txBody>
          <a:bodyPr wrap="square" rtlCol="0">
            <a:spAutoFit/>
          </a:bodyPr>
          <a:lstStyle/>
          <a:p>
            <a:r>
              <a:rPr lang="en-CA" sz="2400" b="1">
                <a:solidFill>
                  <a:schemeClr val="bg1"/>
                </a:solidFill>
                <a:latin typeface="Verdana" panose="020B0604030504040204" pitchFamily="34" charset="0"/>
                <a:ea typeface="Verdana" panose="020B0604030504040204" pitchFamily="34" charset="0"/>
              </a:rPr>
              <a:t>SCL Model</a:t>
            </a:r>
            <a:endParaRPr lang="en-CA" sz="2400" b="1">
              <a:solidFill>
                <a:schemeClr val="accent2"/>
              </a:solidFill>
              <a:latin typeface="Verdana" panose="020B0604030504040204" pitchFamily="34" charset="0"/>
              <a:ea typeface="Verdana" panose="020B0604030504040204" pitchFamily="34" charset="0"/>
            </a:endParaRPr>
          </a:p>
        </p:txBody>
      </p:sp>
      <p:sp>
        <p:nvSpPr>
          <p:cNvPr id="4" name="TextBox 3">
            <a:extLst>
              <a:ext uri="{FF2B5EF4-FFF2-40B4-BE49-F238E27FC236}">
                <a16:creationId xmlns:a16="http://schemas.microsoft.com/office/drawing/2014/main" id="{7C6D9179-9B38-ADE3-4A6A-7514CC9E2D3C}"/>
              </a:ext>
            </a:extLst>
          </p:cNvPr>
          <p:cNvSpPr txBox="1"/>
          <p:nvPr/>
        </p:nvSpPr>
        <p:spPr>
          <a:xfrm>
            <a:off x="485867" y="1166556"/>
            <a:ext cx="9490510" cy="824841"/>
          </a:xfrm>
          <a:prstGeom prst="rect">
            <a:avLst/>
          </a:prstGeom>
          <a:noFill/>
        </p:spPr>
        <p:txBody>
          <a:bodyPr wrap="square" rtlCol="0">
            <a:spAutoFit/>
          </a:bodyPr>
          <a:lstStyle/>
          <a:p>
            <a:pPr>
              <a:lnSpc>
                <a:spcPct val="90000"/>
              </a:lnSpc>
              <a:spcBef>
                <a:spcPts val="1000"/>
              </a:spcBef>
            </a:pPr>
            <a:r>
              <a:rPr lang="en-CA" sz="2400">
                <a:solidFill>
                  <a:schemeClr val="accent1"/>
                </a:solidFill>
                <a:latin typeface="Verdana" panose="020B0604030504040204" pitchFamily="34" charset="0"/>
                <a:ea typeface="Verdana" panose="020B0604030504040204" pitchFamily="34" charset="0"/>
              </a:rPr>
              <a:t>Safety Classification &amp; Learning Model (EEI)</a:t>
            </a:r>
            <a:endParaRPr lang="en-CA" sz="200">
              <a:solidFill>
                <a:schemeClr val="accent6"/>
              </a:solidFill>
              <a:latin typeface="Verdana" panose="020B0604030504040204" pitchFamily="34" charset="0"/>
              <a:ea typeface="Verdana" panose="020B0604030504040204" pitchFamily="34" charset="0"/>
            </a:endParaRPr>
          </a:p>
          <a:p>
            <a:endParaRPr lang="en-CA" sz="200">
              <a:solidFill>
                <a:schemeClr val="accent6"/>
              </a:solidFill>
            </a:endParaRPr>
          </a:p>
          <a:p>
            <a:endParaRPr lang="en-CA" sz="200">
              <a:solidFill>
                <a:schemeClr val="accent6"/>
              </a:solidFill>
            </a:endParaRPr>
          </a:p>
          <a:p>
            <a:endParaRPr lang="en-CA" sz="200">
              <a:solidFill>
                <a:schemeClr val="accent6"/>
              </a:solidFill>
            </a:endParaRPr>
          </a:p>
          <a:p>
            <a:endParaRPr lang="en-CA" sz="200">
              <a:solidFill>
                <a:schemeClr val="accent6"/>
              </a:solidFill>
            </a:endParaRPr>
          </a:p>
          <a:p>
            <a:endParaRPr lang="en-CA">
              <a:solidFill>
                <a:schemeClr val="accent6"/>
              </a:solidFill>
            </a:endParaRPr>
          </a:p>
        </p:txBody>
      </p:sp>
      <p:sp>
        <p:nvSpPr>
          <p:cNvPr id="3" name="TextBox 2">
            <a:extLst>
              <a:ext uri="{FF2B5EF4-FFF2-40B4-BE49-F238E27FC236}">
                <a16:creationId xmlns:a16="http://schemas.microsoft.com/office/drawing/2014/main" id="{9A65A74F-A665-D679-14AE-9860D10B8C72}"/>
              </a:ext>
            </a:extLst>
          </p:cNvPr>
          <p:cNvSpPr txBox="1"/>
          <p:nvPr/>
        </p:nvSpPr>
        <p:spPr>
          <a:xfrm>
            <a:off x="10778490" y="6115050"/>
            <a:ext cx="1017270" cy="365760"/>
          </a:xfrm>
          <a:prstGeom prst="rect">
            <a:avLst/>
          </a:prstGeom>
          <a:noFill/>
        </p:spPr>
        <p:txBody>
          <a:bodyPr wrap="square" rtlCol="0">
            <a:spAutoFit/>
          </a:bodyPr>
          <a:lstStyle/>
          <a:p>
            <a:pPr algn="r"/>
            <a:fld id="{8587B0EE-49B5-447C-8728-D658ECDE7F56}" type="slidenum">
              <a:rPr lang="en-CA" smtClean="0">
                <a:solidFill>
                  <a:srgbClr val="000000"/>
                </a:solidFill>
              </a:rPr>
              <a:pPr algn="r"/>
              <a:t>28</a:t>
            </a:fld>
            <a:r>
              <a:rPr lang="en-CA">
                <a:solidFill>
                  <a:srgbClr val="000000"/>
                </a:solidFill>
              </a:rPr>
              <a:t> </a:t>
            </a:r>
          </a:p>
        </p:txBody>
      </p:sp>
      <p:pic>
        <p:nvPicPr>
          <p:cNvPr id="2050" name="Picture 2" descr="SCL Model | safetyfunction">
            <a:extLst>
              <a:ext uri="{FF2B5EF4-FFF2-40B4-BE49-F238E27FC236}">
                <a16:creationId xmlns:a16="http://schemas.microsoft.com/office/drawing/2014/main" id="{F17FEE40-8780-76E9-DEDD-CF21EB3AD9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8852" y="1610297"/>
            <a:ext cx="9698964" cy="46876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76492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9C751-7EC1-73FF-91B2-77309BBD0A6A}"/>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A1B8F27F-F4F0-06AD-5E91-1AFCEFD25A94}"/>
              </a:ext>
            </a:extLst>
          </p:cNvPr>
          <p:cNvGrpSpPr/>
          <p:nvPr/>
        </p:nvGrpSpPr>
        <p:grpSpPr>
          <a:xfrm>
            <a:off x="0" y="0"/>
            <a:ext cx="3457194" cy="876300"/>
            <a:chOff x="959730" y="0"/>
            <a:chExt cx="3561470" cy="1028700"/>
          </a:xfrm>
          <a:solidFill>
            <a:srgbClr val="005D9C"/>
          </a:solidFill>
        </p:grpSpPr>
        <p:sp>
          <p:nvSpPr>
            <p:cNvPr id="15" name="Rectangle 14">
              <a:extLst>
                <a:ext uri="{FF2B5EF4-FFF2-40B4-BE49-F238E27FC236}">
                  <a16:creationId xmlns:a16="http://schemas.microsoft.com/office/drawing/2014/main" id="{2DBDB899-8BFC-6108-00AC-3CBB1B545D37}"/>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4">
              <a:extLst>
                <a:ext uri="{FF2B5EF4-FFF2-40B4-BE49-F238E27FC236}">
                  <a16:creationId xmlns:a16="http://schemas.microsoft.com/office/drawing/2014/main" id="{14E698B2-4EF0-A1F3-A573-453B2ACDDFD2}"/>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5FD2AB4-6B8E-160E-1E11-185A9762DA5E}"/>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a:extLst>
              <a:ext uri="{FF2B5EF4-FFF2-40B4-BE49-F238E27FC236}">
                <a16:creationId xmlns:a16="http://schemas.microsoft.com/office/drawing/2014/main" id="{DF087216-5616-E93A-10D5-F5CFB227FBEB}"/>
              </a:ext>
            </a:extLst>
          </p:cNvPr>
          <p:cNvSpPr txBox="1"/>
          <p:nvPr/>
        </p:nvSpPr>
        <p:spPr>
          <a:xfrm>
            <a:off x="308438" y="165808"/>
            <a:ext cx="10980555" cy="461665"/>
          </a:xfrm>
          <a:prstGeom prst="rect">
            <a:avLst/>
          </a:prstGeom>
          <a:noFill/>
          <a:ln>
            <a:noFill/>
          </a:ln>
        </p:spPr>
        <p:txBody>
          <a:bodyPr wrap="square" rtlCol="0">
            <a:spAutoFit/>
          </a:bodyPr>
          <a:lstStyle/>
          <a:p>
            <a:r>
              <a:rPr lang="en-CA" sz="2400" b="1">
                <a:solidFill>
                  <a:schemeClr val="bg1"/>
                </a:solidFill>
                <a:latin typeface="Verdana" panose="020B0604030504040204" pitchFamily="34" charset="0"/>
                <a:ea typeface="Verdana" panose="020B0604030504040204" pitchFamily="34" charset="0"/>
              </a:rPr>
              <a:t>The P-Trap</a:t>
            </a:r>
            <a:endParaRPr lang="en-CA" sz="2400" b="1">
              <a:solidFill>
                <a:schemeClr val="accent2"/>
              </a:solidFill>
              <a:latin typeface="Verdana" panose="020B0604030504040204" pitchFamily="34" charset="0"/>
              <a:ea typeface="Verdana" panose="020B0604030504040204" pitchFamily="34" charset="0"/>
            </a:endParaRPr>
          </a:p>
        </p:txBody>
      </p:sp>
      <p:sp>
        <p:nvSpPr>
          <p:cNvPr id="4" name="TextBox 3">
            <a:extLst>
              <a:ext uri="{FF2B5EF4-FFF2-40B4-BE49-F238E27FC236}">
                <a16:creationId xmlns:a16="http://schemas.microsoft.com/office/drawing/2014/main" id="{3577E8B2-237A-D8A5-DC09-C8D5AA513573}"/>
              </a:ext>
            </a:extLst>
          </p:cNvPr>
          <p:cNvSpPr txBox="1"/>
          <p:nvPr/>
        </p:nvSpPr>
        <p:spPr>
          <a:xfrm>
            <a:off x="485867" y="1166556"/>
            <a:ext cx="9490510" cy="855619"/>
          </a:xfrm>
          <a:prstGeom prst="rect">
            <a:avLst/>
          </a:prstGeom>
          <a:noFill/>
        </p:spPr>
        <p:txBody>
          <a:bodyPr wrap="square" rtlCol="0">
            <a:spAutoFit/>
          </a:bodyPr>
          <a:lstStyle/>
          <a:p>
            <a:pPr>
              <a:lnSpc>
                <a:spcPct val="90000"/>
              </a:lnSpc>
              <a:spcBef>
                <a:spcPts val="1000"/>
              </a:spcBef>
            </a:pPr>
            <a:r>
              <a:rPr lang="en-CA" sz="2400">
                <a:solidFill>
                  <a:schemeClr val="accent1"/>
                </a:solidFill>
                <a:latin typeface="Verdana" panose="020B0604030504040204" pitchFamily="34" charset="0"/>
                <a:ea typeface="Verdana" panose="020B0604030504040204" pitchFamily="34" charset="0"/>
              </a:rPr>
              <a:t>The Use, Misuse and Value of SIF-P</a:t>
            </a:r>
            <a:endParaRPr lang="en-CA" sz="200">
              <a:solidFill>
                <a:schemeClr val="accent6"/>
              </a:solidFill>
              <a:latin typeface="Verdana" panose="020B0604030504040204" pitchFamily="34" charset="0"/>
              <a:ea typeface="Verdana" panose="020B0604030504040204" pitchFamily="34" charset="0"/>
            </a:endParaRPr>
          </a:p>
          <a:p>
            <a:endParaRPr lang="en-CA" sz="200">
              <a:solidFill>
                <a:schemeClr val="accent6"/>
              </a:solidFill>
            </a:endParaRPr>
          </a:p>
          <a:p>
            <a:endParaRPr lang="en-CA" sz="200">
              <a:solidFill>
                <a:schemeClr val="accent6"/>
              </a:solidFill>
            </a:endParaRPr>
          </a:p>
          <a:p>
            <a:endParaRPr lang="en-CA" sz="200">
              <a:solidFill>
                <a:schemeClr val="accent6"/>
              </a:solidFill>
            </a:endParaRPr>
          </a:p>
          <a:p>
            <a:endParaRPr lang="en-CA" sz="200">
              <a:solidFill>
                <a:schemeClr val="accent6"/>
              </a:solidFill>
            </a:endParaRPr>
          </a:p>
          <a:p>
            <a:endParaRPr lang="en-CA">
              <a:solidFill>
                <a:schemeClr val="accent6"/>
              </a:solidFill>
            </a:endParaRPr>
          </a:p>
        </p:txBody>
      </p:sp>
      <p:sp>
        <p:nvSpPr>
          <p:cNvPr id="3" name="TextBox 2">
            <a:extLst>
              <a:ext uri="{FF2B5EF4-FFF2-40B4-BE49-F238E27FC236}">
                <a16:creationId xmlns:a16="http://schemas.microsoft.com/office/drawing/2014/main" id="{4EB2755F-B042-F5B5-6732-339EB9105183}"/>
              </a:ext>
            </a:extLst>
          </p:cNvPr>
          <p:cNvSpPr txBox="1"/>
          <p:nvPr/>
        </p:nvSpPr>
        <p:spPr>
          <a:xfrm>
            <a:off x="10778490" y="6115050"/>
            <a:ext cx="1017270" cy="365760"/>
          </a:xfrm>
          <a:prstGeom prst="rect">
            <a:avLst/>
          </a:prstGeom>
          <a:noFill/>
        </p:spPr>
        <p:txBody>
          <a:bodyPr wrap="square" rtlCol="0">
            <a:spAutoFit/>
          </a:bodyPr>
          <a:lstStyle/>
          <a:p>
            <a:pPr algn="r"/>
            <a:fld id="{8587B0EE-49B5-447C-8728-D658ECDE7F56}" type="slidenum">
              <a:rPr lang="en-CA" smtClean="0">
                <a:solidFill>
                  <a:srgbClr val="000000"/>
                </a:solidFill>
              </a:rPr>
              <a:pPr algn="r"/>
              <a:t>29</a:t>
            </a:fld>
            <a:r>
              <a:rPr lang="en-CA">
                <a:solidFill>
                  <a:srgbClr val="000000"/>
                </a:solidFill>
              </a:rPr>
              <a:t> </a:t>
            </a:r>
          </a:p>
        </p:txBody>
      </p:sp>
      <p:pic>
        <p:nvPicPr>
          <p:cNvPr id="1026" name="Picture 2" descr="Everbilt 1-1/2 in. x 2 in. Brass P-Trap-C751-3 - The Home Depot">
            <a:extLst>
              <a:ext uri="{FF2B5EF4-FFF2-40B4-BE49-F238E27FC236}">
                <a16:creationId xmlns:a16="http://schemas.microsoft.com/office/drawing/2014/main" id="{2F66DF79-6F3A-4937-499C-1F17BF900A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867" y="1598850"/>
            <a:ext cx="3236976" cy="3236976"/>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3">
            <a:extLst>
              <a:ext uri="{FF2B5EF4-FFF2-40B4-BE49-F238E27FC236}">
                <a16:creationId xmlns:a16="http://schemas.microsoft.com/office/drawing/2014/main" id="{A45449FE-F456-92D7-7A45-7D5F2190017A}"/>
              </a:ext>
            </a:extLst>
          </p:cNvPr>
          <p:cNvSpPr txBox="1">
            <a:spLocks/>
          </p:cNvSpPr>
          <p:nvPr/>
        </p:nvSpPr>
        <p:spPr>
          <a:xfrm>
            <a:off x="3722843" y="2018322"/>
            <a:ext cx="7650599" cy="2705878"/>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b="0" kern="1200">
                <a:solidFill>
                  <a:srgbClr val="000000"/>
                </a:solidFill>
                <a:latin typeface="Trebuchet MS" panose="020B070302020209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lnSpc>
                <a:spcPct val="90000"/>
              </a:lnSpc>
              <a:spcBef>
                <a:spcPts val="500"/>
              </a:spcBef>
              <a:buFont typeface="Courier New" panose="02070309020205020404" pitchFamily="49" charset="0"/>
              <a:buChar char="o"/>
              <a:defRPr sz="18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Ø"/>
              <a:defRPr sz="1800"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mj-lt"/>
              </a:rPr>
              <a:t>Misuse!</a:t>
            </a:r>
          </a:p>
          <a:p>
            <a:pPr lvl="1"/>
            <a:r>
              <a:rPr lang="en-US">
                <a:latin typeface="+mj-lt"/>
              </a:rPr>
              <a:t>Putting SIF-P on a scorecard on the assumption that fewer of these is a sign of improvement</a:t>
            </a:r>
          </a:p>
          <a:p>
            <a:pPr lvl="1"/>
            <a:r>
              <a:rPr lang="en-US">
                <a:latin typeface="+mj-lt"/>
              </a:rPr>
              <a:t>More/less more likely a sign of safety culture</a:t>
            </a:r>
          </a:p>
          <a:p>
            <a:r>
              <a:rPr lang="en-US">
                <a:latin typeface="+mj-lt"/>
              </a:rPr>
              <a:t>Use</a:t>
            </a:r>
          </a:p>
          <a:p>
            <a:pPr lvl="1"/>
            <a:r>
              <a:rPr lang="en-US">
                <a:latin typeface="+mj-lt"/>
              </a:rPr>
              <a:t>Collect these to learn lessons, identify poorly controlled fatality exposures</a:t>
            </a:r>
          </a:p>
          <a:p>
            <a:r>
              <a:rPr lang="en-US">
                <a:latin typeface="+mj-lt"/>
              </a:rPr>
              <a:t>Value</a:t>
            </a:r>
          </a:p>
          <a:p>
            <a:pPr lvl="1"/>
            <a:r>
              <a:rPr lang="en-US">
                <a:latin typeface="+mj-lt"/>
              </a:rPr>
              <a:t>More is better, gifts from the front line to you, collect as many as possible</a:t>
            </a:r>
          </a:p>
        </p:txBody>
      </p:sp>
      <p:sp>
        <p:nvSpPr>
          <p:cNvPr id="7" name="TextBox 6">
            <a:extLst>
              <a:ext uri="{FF2B5EF4-FFF2-40B4-BE49-F238E27FC236}">
                <a16:creationId xmlns:a16="http://schemas.microsoft.com/office/drawing/2014/main" id="{75A311B2-7227-866C-C922-2F26BE31AF45}"/>
              </a:ext>
            </a:extLst>
          </p:cNvPr>
          <p:cNvSpPr txBox="1"/>
          <p:nvPr/>
        </p:nvSpPr>
        <p:spPr>
          <a:xfrm>
            <a:off x="3924690" y="5354240"/>
            <a:ext cx="6953164" cy="1021556"/>
          </a:xfrm>
          <a:prstGeom prst="round2DiagRect">
            <a:avLst/>
          </a:prstGeom>
          <a:solidFill>
            <a:srgbClr val="005D9C"/>
          </a:solidFill>
        </p:spPr>
        <p:txBody>
          <a:bodyPr wrap="square">
            <a:spAutoFit/>
          </a:bodyPr>
          <a:lstStyle/>
          <a:p>
            <a:pPr algn="ctr"/>
            <a:r>
              <a:rPr lang="en-US">
                <a:solidFill>
                  <a:schemeClr val="bg1"/>
                </a:solidFill>
              </a:rPr>
              <a:t>Is your system creating blockages to SIF-P reporting?</a:t>
            </a:r>
          </a:p>
          <a:p>
            <a:pPr algn="ctr"/>
            <a:r>
              <a:rPr lang="en-US">
                <a:solidFill>
                  <a:schemeClr val="bg1"/>
                </a:solidFill>
              </a:rPr>
              <a:t>Too few SIF-A in the model will likely create pressure for SIF-P on the card!</a:t>
            </a:r>
          </a:p>
        </p:txBody>
      </p:sp>
    </p:spTree>
    <p:extLst>
      <p:ext uri="{BB962C8B-B14F-4D97-AF65-F5344CB8AC3E}">
        <p14:creationId xmlns:p14="http://schemas.microsoft.com/office/powerpoint/2010/main" val="801745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D7DA6-90CB-21B6-E456-088B5905FFFE}"/>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3C031C3D-24DB-3968-E065-99C15B8A9B99}"/>
              </a:ext>
            </a:extLst>
          </p:cNvPr>
          <p:cNvGrpSpPr/>
          <p:nvPr/>
        </p:nvGrpSpPr>
        <p:grpSpPr>
          <a:xfrm>
            <a:off x="0" y="0"/>
            <a:ext cx="4097275" cy="876300"/>
            <a:chOff x="959730" y="0"/>
            <a:chExt cx="3561470" cy="1028700"/>
          </a:xfrm>
          <a:solidFill>
            <a:srgbClr val="005D9C"/>
          </a:solidFill>
        </p:grpSpPr>
        <p:sp>
          <p:nvSpPr>
            <p:cNvPr id="15" name="Rectangle 14">
              <a:extLst>
                <a:ext uri="{FF2B5EF4-FFF2-40B4-BE49-F238E27FC236}">
                  <a16:creationId xmlns:a16="http://schemas.microsoft.com/office/drawing/2014/main" id="{A82417E9-78C2-8FE1-CE26-ED795397B8EC}"/>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4">
              <a:extLst>
                <a:ext uri="{FF2B5EF4-FFF2-40B4-BE49-F238E27FC236}">
                  <a16:creationId xmlns:a16="http://schemas.microsoft.com/office/drawing/2014/main" id="{5E9D7486-4A3B-B85E-9AE3-9FDC46D4B8C4}"/>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EDC98AD-D769-AA64-0612-CCFBF876F353}"/>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a:extLst>
              <a:ext uri="{FF2B5EF4-FFF2-40B4-BE49-F238E27FC236}">
                <a16:creationId xmlns:a16="http://schemas.microsoft.com/office/drawing/2014/main" id="{46D3169F-2E3E-D467-5AFF-46EBC2D2D6C1}"/>
              </a:ext>
            </a:extLst>
          </p:cNvPr>
          <p:cNvSpPr txBox="1"/>
          <p:nvPr/>
        </p:nvSpPr>
        <p:spPr>
          <a:xfrm>
            <a:off x="308438" y="165808"/>
            <a:ext cx="10980555" cy="461665"/>
          </a:xfrm>
          <a:prstGeom prst="rect">
            <a:avLst/>
          </a:prstGeom>
          <a:noFill/>
          <a:ln>
            <a:noFill/>
          </a:ln>
        </p:spPr>
        <p:txBody>
          <a:bodyPr wrap="square" rtlCol="0">
            <a:spAutoFit/>
          </a:bodyPr>
          <a:lstStyle/>
          <a:p>
            <a:r>
              <a:rPr lang="en-CA" sz="2400" b="1">
                <a:solidFill>
                  <a:schemeClr val="bg1"/>
                </a:solidFill>
                <a:latin typeface="Verdana" panose="020B0604030504040204" pitchFamily="34" charset="0"/>
                <a:ea typeface="Verdana" panose="020B0604030504040204" pitchFamily="34" charset="0"/>
              </a:rPr>
              <a:t>Agenda</a:t>
            </a:r>
            <a:endParaRPr lang="en-CA" sz="2400" b="1">
              <a:solidFill>
                <a:schemeClr val="accent2"/>
              </a:solidFill>
              <a:latin typeface="Verdana" panose="020B0604030504040204" pitchFamily="34" charset="0"/>
              <a:ea typeface="Verdana" panose="020B0604030504040204" pitchFamily="34" charset="0"/>
            </a:endParaRPr>
          </a:p>
        </p:txBody>
      </p:sp>
      <p:sp>
        <p:nvSpPr>
          <p:cNvPr id="3" name="TextBox 2">
            <a:extLst>
              <a:ext uri="{FF2B5EF4-FFF2-40B4-BE49-F238E27FC236}">
                <a16:creationId xmlns:a16="http://schemas.microsoft.com/office/drawing/2014/main" id="{7F55441A-80A4-244F-5B58-3444ED0FD04A}"/>
              </a:ext>
            </a:extLst>
          </p:cNvPr>
          <p:cNvSpPr txBox="1"/>
          <p:nvPr/>
        </p:nvSpPr>
        <p:spPr>
          <a:xfrm>
            <a:off x="10778490" y="6115050"/>
            <a:ext cx="1017270" cy="365760"/>
          </a:xfrm>
          <a:prstGeom prst="rect">
            <a:avLst/>
          </a:prstGeom>
          <a:noFill/>
        </p:spPr>
        <p:txBody>
          <a:bodyPr wrap="square" rtlCol="0">
            <a:spAutoFit/>
          </a:bodyPr>
          <a:lstStyle/>
          <a:p>
            <a:pPr algn="r"/>
            <a:fld id="{8587B0EE-49B5-447C-8728-D658ECDE7F56}" type="slidenum">
              <a:rPr lang="en-CA" smtClean="0">
                <a:solidFill>
                  <a:srgbClr val="000000"/>
                </a:solidFill>
              </a:rPr>
              <a:pPr algn="r"/>
              <a:t>3</a:t>
            </a:fld>
            <a:r>
              <a:rPr lang="en-CA">
                <a:solidFill>
                  <a:srgbClr val="000000"/>
                </a:solidFill>
              </a:rPr>
              <a:t> </a:t>
            </a:r>
          </a:p>
        </p:txBody>
      </p:sp>
      <p:sp>
        <p:nvSpPr>
          <p:cNvPr id="6" name="Text Placeholder 2">
            <a:extLst>
              <a:ext uri="{FF2B5EF4-FFF2-40B4-BE49-F238E27FC236}">
                <a16:creationId xmlns:a16="http://schemas.microsoft.com/office/drawing/2014/main" id="{5EECD508-E7B2-F570-6BAC-112DD4D29D9F}"/>
              </a:ext>
            </a:extLst>
          </p:cNvPr>
          <p:cNvSpPr>
            <a:spLocks noGrp="1"/>
          </p:cNvSpPr>
          <p:nvPr>
            <p:ph type="body" sz="quarter" idx="14"/>
          </p:nvPr>
        </p:nvSpPr>
        <p:spPr>
          <a:xfrm>
            <a:off x="446671" y="1562015"/>
            <a:ext cx="9703187" cy="985794"/>
          </a:xfrm>
        </p:spPr>
        <p:txBody>
          <a:bodyPr/>
          <a:lstStyle/>
          <a:p>
            <a:r>
              <a:rPr lang="en-US">
                <a:solidFill>
                  <a:srgbClr val="005D9C"/>
                </a:solidFill>
                <a:latin typeface="Verdana" panose="020B0604030504040204" pitchFamily="34" charset="0"/>
                <a:cs typeface="+mn-cs"/>
              </a:rPr>
              <a:t>A Case Study of what Canadian O&amp;G just did on SIF. </a:t>
            </a:r>
            <a:endParaRPr lang="en-CA">
              <a:solidFill>
                <a:srgbClr val="005D9C"/>
              </a:solidFill>
              <a:latin typeface="Verdana" panose="020B0604030504040204" pitchFamily="34" charset="0"/>
              <a:cs typeface="+mn-cs"/>
            </a:endParaRPr>
          </a:p>
        </p:txBody>
      </p:sp>
      <p:sp>
        <p:nvSpPr>
          <p:cNvPr id="7" name="Text Placeholder 3">
            <a:extLst>
              <a:ext uri="{FF2B5EF4-FFF2-40B4-BE49-F238E27FC236}">
                <a16:creationId xmlns:a16="http://schemas.microsoft.com/office/drawing/2014/main" id="{3EDBC82E-C916-B3A9-B16D-ED83CB9F1D22}"/>
              </a:ext>
            </a:extLst>
          </p:cNvPr>
          <p:cNvSpPr>
            <a:spLocks noGrp="1"/>
          </p:cNvSpPr>
          <p:nvPr>
            <p:ph type="body" sz="quarter" idx="15"/>
          </p:nvPr>
        </p:nvSpPr>
        <p:spPr>
          <a:xfrm>
            <a:off x="453195" y="2351866"/>
            <a:ext cx="9696663" cy="2705878"/>
          </a:xfrm>
        </p:spPr>
        <p:txBody>
          <a:bodyPr/>
          <a:lstStyle/>
          <a:p>
            <a:r>
              <a:rPr lang="en-US"/>
              <a:t>The Problem: Why SIF Needs a Different Approach?</a:t>
            </a:r>
          </a:p>
          <a:p>
            <a:r>
              <a:rPr lang="en-US"/>
              <a:t>Defining SIF: The Necessary Starting Point (Not the End Goal)</a:t>
            </a:r>
          </a:p>
          <a:p>
            <a:r>
              <a:rPr lang="en-US"/>
              <a:t>The Data Reality: Why Learning is Hard?</a:t>
            </a:r>
          </a:p>
          <a:p>
            <a:r>
              <a:rPr lang="en-US"/>
              <a:t>Unlocking Prevention: From SIF to SIF-P and Leading Indicators</a:t>
            </a:r>
          </a:p>
          <a:p>
            <a:r>
              <a:rPr lang="en-US"/>
              <a:t>System Effects and the Path Forward (ESC Roadmap)</a:t>
            </a:r>
          </a:p>
        </p:txBody>
      </p:sp>
    </p:spTree>
    <p:extLst>
      <p:ext uri="{BB962C8B-B14F-4D97-AF65-F5344CB8AC3E}">
        <p14:creationId xmlns:p14="http://schemas.microsoft.com/office/powerpoint/2010/main" val="7258936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DBF45-E795-20CC-16E2-962F973E158B}"/>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4CA5533A-D476-BD30-16C4-D14937183765}"/>
              </a:ext>
            </a:extLst>
          </p:cNvPr>
          <p:cNvGrpSpPr/>
          <p:nvPr/>
        </p:nvGrpSpPr>
        <p:grpSpPr>
          <a:xfrm>
            <a:off x="0" y="0"/>
            <a:ext cx="6648451" cy="876300"/>
            <a:chOff x="959730" y="0"/>
            <a:chExt cx="3561470" cy="1028700"/>
          </a:xfrm>
          <a:solidFill>
            <a:srgbClr val="005D9C"/>
          </a:solidFill>
        </p:grpSpPr>
        <p:sp>
          <p:nvSpPr>
            <p:cNvPr id="11" name="Rectangle 10">
              <a:extLst>
                <a:ext uri="{FF2B5EF4-FFF2-40B4-BE49-F238E27FC236}">
                  <a16:creationId xmlns:a16="http://schemas.microsoft.com/office/drawing/2014/main" id="{409A42D8-6B18-C7C7-6EB3-78DCA6A38177}"/>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4">
              <a:extLst>
                <a:ext uri="{FF2B5EF4-FFF2-40B4-BE49-F238E27FC236}">
                  <a16:creationId xmlns:a16="http://schemas.microsoft.com/office/drawing/2014/main" id="{F2A442E0-5F09-0A45-B0D3-3E77BC38FEFF}"/>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E2348AB-BEDC-C085-F60B-158EC2BCF19E}"/>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TextBox 7">
            <a:extLst>
              <a:ext uri="{FF2B5EF4-FFF2-40B4-BE49-F238E27FC236}">
                <a16:creationId xmlns:a16="http://schemas.microsoft.com/office/drawing/2014/main" id="{A71E6F17-07E2-CB88-BEFD-220ADE52764E}"/>
              </a:ext>
            </a:extLst>
          </p:cNvPr>
          <p:cNvSpPr txBox="1"/>
          <p:nvPr/>
        </p:nvSpPr>
        <p:spPr>
          <a:xfrm>
            <a:off x="474862" y="1098581"/>
            <a:ext cx="11242276" cy="1569660"/>
          </a:xfrm>
          <a:prstGeom prst="rect">
            <a:avLst/>
          </a:prstGeom>
          <a:noFill/>
        </p:spPr>
        <p:txBody>
          <a:bodyPr wrap="square">
            <a:spAutoFit/>
          </a:bodyPr>
          <a:lstStyle/>
          <a:p>
            <a:r>
              <a:rPr lang="en-US" sz="2400">
                <a:solidFill>
                  <a:schemeClr val="accent1"/>
                </a:solidFill>
                <a:latin typeface="Verdana" panose="020B0604030504040204" pitchFamily="34" charset="0"/>
                <a:ea typeface="Verdana" panose="020B0604030504040204" pitchFamily="34" charset="0"/>
              </a:rPr>
              <a:t>Brady Heywood AI SIF Tool</a:t>
            </a:r>
          </a:p>
          <a:p>
            <a:endParaRPr lang="en-US" sz="2400">
              <a:solidFill>
                <a:srgbClr val="000000"/>
              </a:solidFill>
            </a:endParaRPr>
          </a:p>
          <a:p>
            <a:r>
              <a:rPr lang="en-US" sz="2400">
                <a:solidFill>
                  <a:srgbClr val="000000"/>
                </a:solidFill>
                <a:latin typeface="Trebuchet MS" panose="020B0603020202020204" pitchFamily="34" charset="0"/>
              </a:rPr>
              <a:t>ESC exploring tools to test and understand risk and critical controls</a:t>
            </a:r>
          </a:p>
          <a:p>
            <a:r>
              <a:rPr lang="en-US" sz="2400">
                <a:solidFill>
                  <a:srgbClr val="000000"/>
                </a:solidFill>
                <a:latin typeface="Trebuchet MS" panose="020B0603020202020204" pitchFamily="34" charset="0"/>
              </a:rPr>
              <a:t>What do ESC Safety Alerts tell us?</a:t>
            </a:r>
          </a:p>
        </p:txBody>
      </p:sp>
      <p:sp>
        <p:nvSpPr>
          <p:cNvPr id="2" name="Rectangle 1">
            <a:extLst>
              <a:ext uri="{FF2B5EF4-FFF2-40B4-BE49-F238E27FC236}">
                <a16:creationId xmlns:a16="http://schemas.microsoft.com/office/drawing/2014/main" id="{14610A97-1A35-ABBA-A5CD-1DF915C23562}"/>
              </a:ext>
            </a:extLst>
          </p:cNvPr>
          <p:cNvSpPr>
            <a:spLocks noChangeArrowheads="1"/>
          </p:cNvSpPr>
          <p:nvPr/>
        </p:nvSpPr>
        <p:spPr bwMode="auto">
          <a:xfrm>
            <a:off x="0" y="0"/>
            <a:ext cx="12192000" cy="0"/>
          </a:xfrm>
          <a:prstGeom prst="rect">
            <a:avLst/>
          </a:prstGeom>
          <a:solidFill>
            <a:srgbClr val="F5F5F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 name="TextBox 8">
            <a:extLst>
              <a:ext uri="{FF2B5EF4-FFF2-40B4-BE49-F238E27FC236}">
                <a16:creationId xmlns:a16="http://schemas.microsoft.com/office/drawing/2014/main" id="{6837AA15-16EF-B6B8-226C-CEFCFBAA1DC7}"/>
              </a:ext>
            </a:extLst>
          </p:cNvPr>
          <p:cNvSpPr txBox="1"/>
          <p:nvPr/>
        </p:nvSpPr>
        <p:spPr>
          <a:xfrm>
            <a:off x="334420" y="207317"/>
            <a:ext cx="10980555" cy="461665"/>
          </a:xfrm>
          <a:prstGeom prst="rect">
            <a:avLst/>
          </a:prstGeom>
          <a:noFill/>
          <a:ln>
            <a:noFill/>
          </a:ln>
        </p:spPr>
        <p:txBody>
          <a:bodyPr wrap="square" rtlCol="0">
            <a:spAutoFit/>
          </a:bodyPr>
          <a:lstStyle/>
          <a:p>
            <a:r>
              <a:rPr lang="en-CA" sz="2400" b="1">
                <a:solidFill>
                  <a:schemeClr val="bg1"/>
                </a:solidFill>
                <a:latin typeface="Verdana" panose="020B0604030504040204" pitchFamily="34" charset="0"/>
                <a:ea typeface="Verdana" panose="020B0604030504040204" pitchFamily="34" charset="0"/>
              </a:rPr>
              <a:t>ESC SIF Prevention Insights </a:t>
            </a:r>
            <a:r>
              <a:rPr lang="en-CA" sz="2400" b="1">
                <a:solidFill>
                  <a:srgbClr val="FFC000"/>
                </a:solidFill>
                <a:latin typeface="Verdana" panose="020B0604030504040204" pitchFamily="34" charset="0"/>
                <a:ea typeface="Verdana" panose="020B0604030504040204" pitchFamily="34" charset="0"/>
              </a:rPr>
              <a:t>Tool </a:t>
            </a:r>
          </a:p>
        </p:txBody>
      </p:sp>
      <p:pic>
        <p:nvPicPr>
          <p:cNvPr id="10" name="Picture 9">
            <a:extLst>
              <a:ext uri="{FF2B5EF4-FFF2-40B4-BE49-F238E27FC236}">
                <a16:creationId xmlns:a16="http://schemas.microsoft.com/office/drawing/2014/main" id="{CEDE2991-C48B-FBFF-2979-D217E84A1B42}"/>
              </a:ext>
            </a:extLst>
          </p:cNvPr>
          <p:cNvPicPr>
            <a:picLocks noChangeAspect="1"/>
          </p:cNvPicPr>
          <p:nvPr/>
        </p:nvPicPr>
        <p:blipFill>
          <a:blip r:embed="rId3"/>
          <a:srcRect r="4185"/>
          <a:stretch>
            <a:fillRect/>
          </a:stretch>
        </p:blipFill>
        <p:spPr>
          <a:xfrm>
            <a:off x="6608500" y="2987288"/>
            <a:ext cx="3553458" cy="3261048"/>
          </a:xfrm>
          <a:prstGeom prst="rect">
            <a:avLst/>
          </a:prstGeom>
        </p:spPr>
      </p:pic>
      <p:pic>
        <p:nvPicPr>
          <p:cNvPr id="17" name="Picture 16">
            <a:extLst>
              <a:ext uri="{FF2B5EF4-FFF2-40B4-BE49-F238E27FC236}">
                <a16:creationId xmlns:a16="http://schemas.microsoft.com/office/drawing/2014/main" id="{2992A7DE-B5CE-5FF6-F1D7-A20F30A368C7}"/>
              </a:ext>
            </a:extLst>
          </p:cNvPr>
          <p:cNvPicPr>
            <a:picLocks noChangeAspect="1"/>
          </p:cNvPicPr>
          <p:nvPr/>
        </p:nvPicPr>
        <p:blipFill>
          <a:blip r:embed="rId4"/>
          <a:stretch>
            <a:fillRect/>
          </a:stretch>
        </p:blipFill>
        <p:spPr>
          <a:xfrm>
            <a:off x="2030044" y="2975688"/>
            <a:ext cx="3553458" cy="3272648"/>
          </a:xfrm>
          <a:prstGeom prst="rect">
            <a:avLst/>
          </a:prstGeom>
        </p:spPr>
      </p:pic>
      <p:sp>
        <p:nvSpPr>
          <p:cNvPr id="3" name="TextBox 2">
            <a:extLst>
              <a:ext uri="{FF2B5EF4-FFF2-40B4-BE49-F238E27FC236}">
                <a16:creationId xmlns:a16="http://schemas.microsoft.com/office/drawing/2014/main" id="{03A6F198-6164-2B7C-E757-4FE612226F6F}"/>
              </a:ext>
            </a:extLst>
          </p:cNvPr>
          <p:cNvSpPr txBox="1"/>
          <p:nvPr/>
        </p:nvSpPr>
        <p:spPr>
          <a:xfrm>
            <a:off x="10778490" y="6115050"/>
            <a:ext cx="1017270" cy="365760"/>
          </a:xfrm>
          <a:prstGeom prst="rect">
            <a:avLst/>
          </a:prstGeom>
          <a:noFill/>
        </p:spPr>
        <p:txBody>
          <a:bodyPr wrap="square" rtlCol="0">
            <a:spAutoFit/>
          </a:bodyPr>
          <a:lstStyle/>
          <a:p>
            <a:pPr algn="r"/>
            <a:fld id="{8587B0EE-49B5-447C-8728-D658ECDE7F56}" type="slidenum">
              <a:rPr lang="en-CA" smtClean="0">
                <a:solidFill>
                  <a:srgbClr val="000000"/>
                </a:solidFill>
              </a:rPr>
              <a:pPr algn="r"/>
              <a:t>30</a:t>
            </a:fld>
            <a:r>
              <a:rPr lang="en-CA">
                <a:solidFill>
                  <a:srgbClr val="000000"/>
                </a:solidFill>
              </a:rPr>
              <a:t> </a:t>
            </a:r>
          </a:p>
        </p:txBody>
      </p:sp>
    </p:spTree>
    <p:extLst>
      <p:ext uri="{BB962C8B-B14F-4D97-AF65-F5344CB8AC3E}">
        <p14:creationId xmlns:p14="http://schemas.microsoft.com/office/powerpoint/2010/main" val="5905865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70280-977E-AC54-8391-046E55BC47F0}"/>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98EFA064-E29D-7913-3221-EFF35692C361}"/>
              </a:ext>
            </a:extLst>
          </p:cNvPr>
          <p:cNvGrpSpPr/>
          <p:nvPr/>
        </p:nvGrpSpPr>
        <p:grpSpPr>
          <a:xfrm>
            <a:off x="0" y="0"/>
            <a:ext cx="5112259" cy="876300"/>
            <a:chOff x="959730" y="0"/>
            <a:chExt cx="3561470" cy="1028700"/>
          </a:xfrm>
          <a:solidFill>
            <a:srgbClr val="005D9C"/>
          </a:solidFill>
        </p:grpSpPr>
        <p:sp>
          <p:nvSpPr>
            <p:cNvPr id="15" name="Rectangle 14">
              <a:extLst>
                <a:ext uri="{FF2B5EF4-FFF2-40B4-BE49-F238E27FC236}">
                  <a16:creationId xmlns:a16="http://schemas.microsoft.com/office/drawing/2014/main" id="{FD94D1B7-977B-1044-6504-829A65F020BC}"/>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4">
              <a:extLst>
                <a:ext uri="{FF2B5EF4-FFF2-40B4-BE49-F238E27FC236}">
                  <a16:creationId xmlns:a16="http://schemas.microsoft.com/office/drawing/2014/main" id="{B1E23358-7AE3-EE3E-8E07-2B57A4CA6F64}"/>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53F63D7-5268-9058-596D-4C3347239882}"/>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6C145656-4BAD-EB12-6BB4-D71D14A0587D}"/>
              </a:ext>
            </a:extLst>
          </p:cNvPr>
          <p:cNvSpPr txBox="1"/>
          <p:nvPr/>
        </p:nvSpPr>
        <p:spPr>
          <a:xfrm>
            <a:off x="10778490" y="6115050"/>
            <a:ext cx="1017270" cy="365760"/>
          </a:xfrm>
          <a:prstGeom prst="rect">
            <a:avLst/>
          </a:prstGeom>
          <a:noFill/>
        </p:spPr>
        <p:txBody>
          <a:bodyPr wrap="square" rtlCol="0">
            <a:spAutoFit/>
          </a:bodyPr>
          <a:lstStyle/>
          <a:p>
            <a:pPr algn="r"/>
            <a:fld id="{8587B0EE-49B5-447C-8728-D658ECDE7F56}" type="slidenum">
              <a:rPr lang="en-CA" smtClean="0">
                <a:solidFill>
                  <a:srgbClr val="000000"/>
                </a:solidFill>
              </a:rPr>
              <a:pPr algn="r"/>
              <a:t>31</a:t>
            </a:fld>
            <a:r>
              <a:rPr lang="en-CA">
                <a:solidFill>
                  <a:srgbClr val="000000"/>
                </a:solidFill>
              </a:rPr>
              <a:t> </a:t>
            </a:r>
          </a:p>
        </p:txBody>
      </p:sp>
      <p:sp>
        <p:nvSpPr>
          <p:cNvPr id="5" name="TextBox 4">
            <a:extLst>
              <a:ext uri="{FF2B5EF4-FFF2-40B4-BE49-F238E27FC236}">
                <a16:creationId xmlns:a16="http://schemas.microsoft.com/office/drawing/2014/main" id="{61673272-9C3A-0BF5-1E02-AD2878656B30}"/>
              </a:ext>
            </a:extLst>
          </p:cNvPr>
          <p:cNvSpPr txBox="1"/>
          <p:nvPr/>
        </p:nvSpPr>
        <p:spPr>
          <a:xfrm>
            <a:off x="492434" y="1616583"/>
            <a:ext cx="10723598" cy="2448042"/>
          </a:xfrm>
          <a:prstGeom prst="rect">
            <a:avLst/>
          </a:prstGeom>
          <a:noFill/>
        </p:spPr>
        <p:txBody>
          <a:bodyPr wrap="square" rtlCol="0">
            <a:spAutoFit/>
          </a:bodyPr>
          <a:lstStyle/>
          <a:p>
            <a:pPr marL="342900" indent="-342900">
              <a:lnSpc>
                <a:spcPct val="115000"/>
              </a:lnSpc>
              <a:spcAft>
                <a:spcPts val="1200"/>
              </a:spcAft>
              <a:buFont typeface="Arial" panose="020B0604020202020204" pitchFamily="34" charset="0"/>
              <a:buChar char="•"/>
            </a:pPr>
            <a:r>
              <a:rPr lang="en-CA" sz="2000">
                <a:solidFill>
                  <a:schemeClr val="accent6"/>
                </a:solidFill>
              </a:rPr>
              <a:t>Align with EEI SCL SIF-P</a:t>
            </a:r>
          </a:p>
          <a:p>
            <a:pPr marL="342900" indent="-342900">
              <a:lnSpc>
                <a:spcPct val="115000"/>
              </a:lnSpc>
              <a:spcAft>
                <a:spcPts val="1200"/>
              </a:spcAft>
              <a:buFont typeface="Arial" panose="020B0604020202020204" pitchFamily="34" charset="0"/>
              <a:buChar char="•"/>
            </a:pPr>
            <a:r>
              <a:rPr lang="en-CA" sz="2000">
                <a:solidFill>
                  <a:schemeClr val="accent6"/>
                </a:solidFill>
              </a:rPr>
              <a:t>Move to Leading Metrics</a:t>
            </a:r>
          </a:p>
          <a:p>
            <a:pPr marL="800100" lvl="1" indent="-342900">
              <a:lnSpc>
                <a:spcPct val="115000"/>
              </a:lnSpc>
              <a:spcAft>
                <a:spcPts val="1200"/>
              </a:spcAft>
              <a:buFont typeface="Arial" panose="020B0604020202020204" pitchFamily="34" charset="0"/>
              <a:buChar char="•"/>
            </a:pPr>
            <a:r>
              <a:rPr lang="en-US" sz="2000">
                <a:solidFill>
                  <a:schemeClr val="accent6"/>
                </a:solidFill>
              </a:rPr>
              <a:t>(e.g., quality pre-job safety meetings, quality leadership engagements)</a:t>
            </a:r>
            <a:endParaRPr lang="en-CA" sz="2000">
              <a:solidFill>
                <a:schemeClr val="accent6"/>
              </a:solidFill>
            </a:endParaRPr>
          </a:p>
          <a:p>
            <a:pPr marL="342900" indent="-342900">
              <a:lnSpc>
                <a:spcPct val="115000"/>
              </a:lnSpc>
              <a:spcAft>
                <a:spcPts val="1200"/>
              </a:spcAft>
              <a:buFont typeface="Arial" panose="020B0604020202020204" pitchFamily="34" charset="0"/>
              <a:buChar char="•"/>
            </a:pPr>
            <a:r>
              <a:rPr lang="en-CA" sz="2000">
                <a:solidFill>
                  <a:schemeClr val="accent6"/>
                </a:solidFill>
              </a:rPr>
              <a:t>Focus on Direct Controls (HECA) / Critical Control Assurance</a:t>
            </a:r>
          </a:p>
          <a:p>
            <a:pPr marL="342900" indent="-342900">
              <a:lnSpc>
                <a:spcPct val="115000"/>
              </a:lnSpc>
              <a:spcAft>
                <a:spcPts val="1200"/>
              </a:spcAft>
              <a:buFont typeface="Arial" panose="020B0604020202020204" pitchFamily="34" charset="0"/>
              <a:buChar char="•"/>
            </a:pPr>
            <a:r>
              <a:rPr lang="en-CA" sz="2000">
                <a:solidFill>
                  <a:schemeClr val="accent6"/>
                </a:solidFill>
              </a:rPr>
              <a:t>Accelerate Industry Sharing, Learning and Prevention (Direct Controls) </a:t>
            </a:r>
          </a:p>
        </p:txBody>
      </p:sp>
      <p:sp>
        <p:nvSpPr>
          <p:cNvPr id="6" name="TextBox 5">
            <a:extLst>
              <a:ext uri="{FF2B5EF4-FFF2-40B4-BE49-F238E27FC236}">
                <a16:creationId xmlns:a16="http://schemas.microsoft.com/office/drawing/2014/main" id="{15EE3777-42E9-8106-AF11-3AD00E57F0B1}"/>
              </a:ext>
            </a:extLst>
          </p:cNvPr>
          <p:cNvSpPr txBox="1"/>
          <p:nvPr/>
        </p:nvSpPr>
        <p:spPr>
          <a:xfrm>
            <a:off x="308438" y="165808"/>
            <a:ext cx="10980555" cy="461665"/>
          </a:xfrm>
          <a:prstGeom prst="rect">
            <a:avLst/>
          </a:prstGeom>
          <a:noFill/>
          <a:ln>
            <a:noFill/>
          </a:ln>
        </p:spPr>
        <p:txBody>
          <a:bodyPr wrap="square" rtlCol="0">
            <a:spAutoFit/>
          </a:bodyPr>
          <a:lstStyle/>
          <a:p>
            <a:r>
              <a:rPr lang="en-CA" sz="2400" b="1">
                <a:solidFill>
                  <a:schemeClr val="bg1"/>
                </a:solidFill>
                <a:latin typeface="Verdana" panose="020B0604030504040204" pitchFamily="34" charset="0"/>
                <a:ea typeface="Verdana" panose="020B0604030504040204" pitchFamily="34" charset="0"/>
              </a:rPr>
              <a:t>ESC | </a:t>
            </a:r>
            <a:r>
              <a:rPr lang="en-CA" sz="2400" b="1">
                <a:solidFill>
                  <a:srgbClr val="FFB81C"/>
                </a:solidFill>
                <a:latin typeface="Verdana" panose="020B0604030504040204" pitchFamily="34" charset="0"/>
                <a:ea typeface="Verdana" panose="020B0604030504040204" pitchFamily="34" charset="0"/>
              </a:rPr>
              <a:t>What is Next?</a:t>
            </a:r>
          </a:p>
        </p:txBody>
      </p:sp>
      <p:graphicFrame>
        <p:nvGraphicFramePr>
          <p:cNvPr id="2" name="Diagram 1">
            <a:extLst>
              <a:ext uri="{FF2B5EF4-FFF2-40B4-BE49-F238E27FC236}">
                <a16:creationId xmlns:a16="http://schemas.microsoft.com/office/drawing/2014/main" id="{FA626BAB-080E-2A60-B254-892E1451FB0A}"/>
              </a:ext>
            </a:extLst>
          </p:cNvPr>
          <p:cNvGraphicFramePr/>
          <p:nvPr>
            <p:extLst>
              <p:ext uri="{D42A27DB-BD31-4B8C-83A1-F6EECF244321}">
                <p14:modId xmlns:p14="http://schemas.microsoft.com/office/powerpoint/2010/main" val="3241889949"/>
              </p:ext>
            </p:extLst>
          </p:nvPr>
        </p:nvGraphicFramePr>
        <p:xfrm>
          <a:off x="1493883" y="4404057"/>
          <a:ext cx="8128000" cy="12993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5E878AD8-BE92-0DFC-F53F-D7F776FB1C0C}"/>
              </a:ext>
            </a:extLst>
          </p:cNvPr>
          <p:cNvSpPr txBox="1"/>
          <p:nvPr/>
        </p:nvSpPr>
        <p:spPr>
          <a:xfrm>
            <a:off x="-393974" y="1062458"/>
            <a:ext cx="4714048" cy="461665"/>
          </a:xfrm>
          <a:prstGeom prst="rect">
            <a:avLst/>
          </a:prstGeom>
          <a:noFill/>
        </p:spPr>
        <p:txBody>
          <a:bodyPr wrap="square" rtlCol="0">
            <a:spAutoFit/>
          </a:bodyPr>
          <a:lstStyle/>
          <a:p>
            <a:pPr algn="ctr"/>
            <a:r>
              <a:rPr lang="en-CA" sz="2400">
                <a:solidFill>
                  <a:srgbClr val="005D9C"/>
                </a:solidFill>
                <a:latin typeface="Verdana" panose="020B0604030504040204" pitchFamily="34" charset="0"/>
                <a:ea typeface="Verdana" panose="020B0604030504040204" pitchFamily="34" charset="0"/>
              </a:rPr>
              <a:t>ESC SIF Roadmap:</a:t>
            </a:r>
          </a:p>
        </p:txBody>
      </p:sp>
    </p:spTree>
    <p:extLst>
      <p:ext uri="{BB962C8B-B14F-4D97-AF65-F5344CB8AC3E}">
        <p14:creationId xmlns:p14="http://schemas.microsoft.com/office/powerpoint/2010/main" val="26121123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CB73C649-6445-3D06-2382-CD724D8106AC}"/>
              </a:ext>
            </a:extLst>
          </p:cNvPr>
          <p:cNvSpPr>
            <a:spLocks noGrp="1"/>
          </p:cNvSpPr>
          <p:nvPr>
            <p:ph type="subTitle" idx="1"/>
          </p:nvPr>
        </p:nvSpPr>
        <p:spPr/>
        <p:txBody>
          <a:bodyPr/>
          <a:lstStyle/>
          <a:p>
            <a:r>
              <a:rPr lang="en-CA"/>
              <a:t>Questions?</a:t>
            </a:r>
          </a:p>
          <a:p>
            <a:endParaRPr lang="en-CA"/>
          </a:p>
        </p:txBody>
      </p:sp>
      <p:sp>
        <p:nvSpPr>
          <p:cNvPr id="3" name="Text Placeholder 2">
            <a:extLst>
              <a:ext uri="{FF2B5EF4-FFF2-40B4-BE49-F238E27FC236}">
                <a16:creationId xmlns:a16="http://schemas.microsoft.com/office/drawing/2014/main" id="{503A38B2-4599-1E1B-68AB-B75FDE924F64}"/>
              </a:ext>
            </a:extLst>
          </p:cNvPr>
          <p:cNvSpPr>
            <a:spLocks noGrp="1"/>
          </p:cNvSpPr>
          <p:nvPr>
            <p:ph type="body" sz="quarter" idx="10"/>
          </p:nvPr>
        </p:nvSpPr>
        <p:spPr/>
        <p:txBody>
          <a:bodyPr/>
          <a:lstStyle/>
          <a:p>
            <a:endParaRPr lang="en-CA"/>
          </a:p>
        </p:txBody>
      </p:sp>
    </p:spTree>
    <p:extLst>
      <p:ext uri="{BB962C8B-B14F-4D97-AF65-F5344CB8AC3E}">
        <p14:creationId xmlns:p14="http://schemas.microsoft.com/office/powerpoint/2010/main" val="3796575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EFFD5-AA97-8314-1EF9-FAF5CA610C03}"/>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CC793391-18ED-6F59-9813-AC2364BDFB1E}"/>
              </a:ext>
            </a:extLst>
          </p:cNvPr>
          <p:cNvGrpSpPr/>
          <p:nvPr/>
        </p:nvGrpSpPr>
        <p:grpSpPr>
          <a:xfrm>
            <a:off x="0" y="0"/>
            <a:ext cx="3933824" cy="876300"/>
            <a:chOff x="959730" y="0"/>
            <a:chExt cx="3561470" cy="1028700"/>
          </a:xfrm>
          <a:solidFill>
            <a:srgbClr val="005D9C"/>
          </a:solidFill>
        </p:grpSpPr>
        <p:sp>
          <p:nvSpPr>
            <p:cNvPr id="15" name="Rectangle 14">
              <a:extLst>
                <a:ext uri="{FF2B5EF4-FFF2-40B4-BE49-F238E27FC236}">
                  <a16:creationId xmlns:a16="http://schemas.microsoft.com/office/drawing/2014/main" id="{384E0665-8F24-FB08-EEBA-CD3B00980B91}"/>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4">
              <a:extLst>
                <a:ext uri="{FF2B5EF4-FFF2-40B4-BE49-F238E27FC236}">
                  <a16:creationId xmlns:a16="http://schemas.microsoft.com/office/drawing/2014/main" id="{2DE20139-1A1F-29D0-7077-A8AC7A3DC5D7}"/>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E0C0051-7E7A-4DA5-916A-5D623066BCB8}"/>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A82D7C25-60E2-9125-F5FC-A609D1C0E64A}"/>
              </a:ext>
            </a:extLst>
          </p:cNvPr>
          <p:cNvSpPr txBox="1"/>
          <p:nvPr/>
        </p:nvSpPr>
        <p:spPr>
          <a:xfrm>
            <a:off x="10778490" y="6115050"/>
            <a:ext cx="1017270" cy="365760"/>
          </a:xfrm>
          <a:prstGeom prst="rect">
            <a:avLst/>
          </a:prstGeom>
          <a:noFill/>
        </p:spPr>
        <p:txBody>
          <a:bodyPr wrap="square" rtlCol="0">
            <a:spAutoFit/>
          </a:bodyPr>
          <a:lstStyle/>
          <a:p>
            <a:pPr algn="r"/>
            <a:fld id="{8587B0EE-49B5-447C-8728-D658ECDE7F56}" type="slidenum">
              <a:rPr lang="en-CA" smtClean="0">
                <a:solidFill>
                  <a:srgbClr val="000000"/>
                </a:solidFill>
              </a:rPr>
              <a:pPr algn="r"/>
              <a:t>33</a:t>
            </a:fld>
            <a:r>
              <a:rPr lang="en-CA">
                <a:solidFill>
                  <a:srgbClr val="000000"/>
                </a:solidFill>
              </a:rPr>
              <a:t> </a:t>
            </a:r>
          </a:p>
        </p:txBody>
      </p:sp>
      <p:sp>
        <p:nvSpPr>
          <p:cNvPr id="2" name="TextBox 1">
            <a:extLst>
              <a:ext uri="{FF2B5EF4-FFF2-40B4-BE49-F238E27FC236}">
                <a16:creationId xmlns:a16="http://schemas.microsoft.com/office/drawing/2014/main" id="{30CA77F5-16F5-CA4A-DA9F-05637697AA8D}"/>
              </a:ext>
            </a:extLst>
          </p:cNvPr>
          <p:cNvSpPr txBox="1"/>
          <p:nvPr/>
        </p:nvSpPr>
        <p:spPr>
          <a:xfrm>
            <a:off x="308438" y="165808"/>
            <a:ext cx="10980555" cy="461665"/>
          </a:xfrm>
          <a:prstGeom prst="rect">
            <a:avLst/>
          </a:prstGeom>
          <a:noFill/>
          <a:ln>
            <a:noFill/>
          </a:ln>
        </p:spPr>
        <p:txBody>
          <a:bodyPr wrap="square" rtlCol="0">
            <a:spAutoFit/>
          </a:bodyPr>
          <a:lstStyle/>
          <a:p>
            <a:r>
              <a:rPr lang="en-CA" sz="2400" b="1">
                <a:solidFill>
                  <a:schemeClr val="bg1"/>
                </a:solidFill>
                <a:latin typeface="Verdana" panose="020B0604030504040204" pitchFamily="34" charset="0"/>
                <a:ea typeface="Verdana" panose="020B0604030504040204" pitchFamily="34" charset="0"/>
              </a:rPr>
              <a:t>References</a:t>
            </a:r>
            <a:endParaRPr lang="en-CA" sz="2400" b="1">
              <a:solidFill>
                <a:schemeClr val="accent2"/>
              </a:solidFill>
              <a:latin typeface="Verdana" panose="020B0604030504040204" pitchFamily="34" charset="0"/>
              <a:ea typeface="Verdana" panose="020B0604030504040204" pitchFamily="34" charset="0"/>
            </a:endParaRPr>
          </a:p>
        </p:txBody>
      </p:sp>
      <p:sp>
        <p:nvSpPr>
          <p:cNvPr id="7" name="TextBox 6">
            <a:extLst>
              <a:ext uri="{FF2B5EF4-FFF2-40B4-BE49-F238E27FC236}">
                <a16:creationId xmlns:a16="http://schemas.microsoft.com/office/drawing/2014/main" id="{1254B9D9-DA50-4570-ECB9-CCE43B37C376}"/>
              </a:ext>
            </a:extLst>
          </p:cNvPr>
          <p:cNvSpPr txBox="1"/>
          <p:nvPr/>
        </p:nvSpPr>
        <p:spPr>
          <a:xfrm>
            <a:off x="695915" y="4958985"/>
            <a:ext cx="1966365" cy="876300"/>
          </a:xfrm>
          <a:prstGeom prst="rect">
            <a:avLst/>
          </a:prstGeom>
          <a:solidFill>
            <a:schemeClr val="bg1"/>
          </a:solidFill>
        </p:spPr>
        <p:txBody>
          <a:bodyPr wrap="square" rtlCol="0">
            <a:spAutoFit/>
          </a:bodyPr>
          <a:lstStyle/>
          <a:p>
            <a:endParaRPr lang="en-CA"/>
          </a:p>
        </p:txBody>
      </p:sp>
      <p:sp>
        <p:nvSpPr>
          <p:cNvPr id="4" name="TextBox 3">
            <a:extLst>
              <a:ext uri="{FF2B5EF4-FFF2-40B4-BE49-F238E27FC236}">
                <a16:creationId xmlns:a16="http://schemas.microsoft.com/office/drawing/2014/main" id="{F060D992-F1D8-FF67-66D5-C697F44A037B}"/>
              </a:ext>
            </a:extLst>
          </p:cNvPr>
          <p:cNvSpPr txBox="1"/>
          <p:nvPr/>
        </p:nvSpPr>
        <p:spPr>
          <a:xfrm>
            <a:off x="399608" y="1168971"/>
            <a:ext cx="10607851" cy="4062651"/>
          </a:xfrm>
          <a:prstGeom prst="rect">
            <a:avLst/>
          </a:prstGeom>
          <a:noFill/>
        </p:spPr>
        <p:txBody>
          <a:bodyPr wrap="square">
            <a:spAutoFit/>
          </a:bodyPr>
          <a:lstStyle/>
          <a:p>
            <a:endParaRPr lang="en-US" sz="2400" b="1" dirty="0">
              <a:solidFill>
                <a:srgbClr val="005C9B"/>
              </a:solidFill>
              <a:latin typeface="Verdana" panose="020B0604030504040204" pitchFamily="34" charset="0"/>
              <a:ea typeface="Verdana" panose="020B0604030504040204" pitchFamily="34" charset="0"/>
            </a:endParaRPr>
          </a:p>
          <a:p>
            <a:pPr marL="457200" indent="-457200">
              <a:spcAft>
                <a:spcPts val="1200"/>
              </a:spcAft>
              <a:buFont typeface="+mj-lt"/>
              <a:buAutoNum type="arabicPeriod"/>
            </a:pPr>
            <a:r>
              <a:rPr lang="en-US" sz="2000" dirty="0">
                <a:solidFill>
                  <a:srgbClr val="000000"/>
                </a:solidFill>
                <a:latin typeface="Trebuchet MS" panose="020B0603020202020204" pitchFamily="34" charset="0"/>
                <a:hlinkClick r:id="rId3">
                  <a:extLst>
                    <a:ext uri="{A12FA001-AC4F-418D-AE19-62706E023703}">
                      <ahyp:hlinkClr xmlns:ahyp="http://schemas.microsoft.com/office/drawing/2018/hyperlinkcolor" val="tx"/>
                    </a:ext>
                  </a:extLst>
                </a:hlinkClick>
              </a:rPr>
              <a:t>IOGP FPI Criteria</a:t>
            </a:r>
            <a:endParaRPr lang="en-US" sz="2000" dirty="0">
              <a:solidFill>
                <a:srgbClr val="000000"/>
              </a:solidFill>
              <a:latin typeface="Trebuchet MS" panose="020B0603020202020204" pitchFamily="34" charset="0"/>
            </a:endParaRPr>
          </a:p>
          <a:p>
            <a:pPr marL="457200" indent="-457200">
              <a:spcAft>
                <a:spcPts val="1200"/>
              </a:spcAft>
              <a:buFont typeface="+mj-lt"/>
              <a:buAutoNum type="arabicPeriod"/>
            </a:pPr>
            <a:r>
              <a:rPr lang="en-US" sz="2000" dirty="0">
                <a:solidFill>
                  <a:srgbClr val="000000"/>
                </a:solidFill>
                <a:latin typeface="Trebuchet MS" panose="020B0603020202020204" pitchFamily="34" charset="0"/>
                <a:hlinkClick r:id="rId4">
                  <a:extLst>
                    <a:ext uri="{A12FA001-AC4F-418D-AE19-62706E023703}">
                      <ahyp:hlinkClr xmlns:ahyp="http://schemas.microsoft.com/office/drawing/2018/hyperlinkcolor" val="tx"/>
                    </a:ext>
                  </a:extLst>
                </a:hlinkClick>
              </a:rPr>
              <a:t>Edison Electric SIF Criteria</a:t>
            </a:r>
            <a:endParaRPr lang="en-US" sz="2000" dirty="0">
              <a:solidFill>
                <a:srgbClr val="000000"/>
              </a:solidFill>
              <a:latin typeface="Trebuchet MS" panose="020B0603020202020204" pitchFamily="34" charset="0"/>
            </a:endParaRPr>
          </a:p>
          <a:p>
            <a:pPr marL="457200" indent="-457200">
              <a:spcAft>
                <a:spcPts val="1200"/>
              </a:spcAft>
              <a:buFont typeface="+mj-lt"/>
              <a:buAutoNum type="arabicPeriod"/>
            </a:pPr>
            <a:r>
              <a:rPr lang="en-US" sz="2000" dirty="0">
                <a:solidFill>
                  <a:srgbClr val="000000"/>
                </a:solidFill>
                <a:latin typeface="Trebuchet MS" panose="020B0603020202020204" pitchFamily="34" charset="0"/>
                <a:hlinkClick r:id="rId5">
                  <a:extLst>
                    <a:ext uri="{A12FA001-AC4F-418D-AE19-62706E023703}">
                      <ahyp:hlinkClr xmlns:ahyp="http://schemas.microsoft.com/office/drawing/2018/hyperlinkcolor" val="tx"/>
                    </a:ext>
                  </a:extLst>
                </a:hlinkClick>
              </a:rPr>
              <a:t>Edison Electric SIF Potential Criteria (SCL Model)</a:t>
            </a:r>
            <a:endParaRPr lang="en-US" sz="2000" dirty="0">
              <a:solidFill>
                <a:srgbClr val="000000"/>
              </a:solidFill>
              <a:latin typeface="Trebuchet MS" panose="020B0603020202020204" pitchFamily="34" charset="0"/>
            </a:endParaRPr>
          </a:p>
          <a:p>
            <a:pPr marL="457200" indent="-457200">
              <a:spcAft>
                <a:spcPts val="1200"/>
              </a:spcAft>
              <a:buFont typeface="+mj-lt"/>
              <a:buAutoNum type="arabicPeriod"/>
            </a:pPr>
            <a:r>
              <a:rPr lang="en-US" sz="2000" dirty="0">
                <a:solidFill>
                  <a:srgbClr val="000000"/>
                </a:solidFill>
                <a:latin typeface="Trebuchet MS" panose="020B0603020202020204" pitchFamily="34" charset="0"/>
                <a:hlinkClick r:id="rId6">
                  <a:extLst>
                    <a:ext uri="{A12FA001-AC4F-418D-AE19-62706E023703}">
                      <ahyp:hlinkClr xmlns:ahyp="http://schemas.microsoft.com/office/drawing/2018/hyperlinkcolor" val="tx"/>
                    </a:ext>
                  </a:extLst>
                </a:hlinkClick>
              </a:rPr>
              <a:t>CSRA Life Model</a:t>
            </a:r>
            <a:endParaRPr lang="en-US" sz="2000" dirty="0">
              <a:solidFill>
                <a:srgbClr val="000000"/>
              </a:solidFill>
              <a:latin typeface="Trebuchet MS" panose="020B0603020202020204" pitchFamily="34" charset="0"/>
            </a:endParaRPr>
          </a:p>
          <a:p>
            <a:pPr marL="457200" indent="-457200">
              <a:spcAft>
                <a:spcPts val="1200"/>
              </a:spcAft>
              <a:buFont typeface="+mj-lt"/>
              <a:buAutoNum type="arabicPeriod"/>
            </a:pPr>
            <a:r>
              <a:rPr lang="en-US" sz="2000" dirty="0">
                <a:solidFill>
                  <a:srgbClr val="000000"/>
                </a:solidFill>
                <a:latin typeface="Trebuchet MS" panose="020B0603020202020204" pitchFamily="34" charset="0"/>
                <a:hlinkClick r:id="rId7">
                  <a:extLst>
                    <a:ext uri="{A12FA001-AC4F-418D-AE19-62706E023703}">
                      <ahyp:hlinkClr xmlns:ahyp="http://schemas.microsoft.com/office/drawing/2018/hyperlinkcolor" val="tx"/>
                    </a:ext>
                  </a:extLst>
                </a:hlinkClick>
              </a:rPr>
              <a:t>CSRA The Tyranny of TRIR</a:t>
            </a:r>
            <a:endParaRPr lang="en-US" sz="2000" dirty="0">
              <a:solidFill>
                <a:srgbClr val="000000"/>
              </a:solidFill>
              <a:latin typeface="Trebuchet MS" panose="020B0603020202020204" pitchFamily="34" charset="0"/>
            </a:endParaRPr>
          </a:p>
          <a:p>
            <a:pPr marL="457200" indent="-457200">
              <a:spcAft>
                <a:spcPts val="1200"/>
              </a:spcAft>
              <a:buFont typeface="+mj-lt"/>
              <a:buAutoNum type="arabicPeriod"/>
            </a:pPr>
            <a:r>
              <a:rPr lang="en-US" sz="2000" dirty="0">
                <a:solidFill>
                  <a:srgbClr val="000000"/>
                </a:solidFill>
                <a:latin typeface="Trebuchet MS" panose="020B0603020202020204" pitchFamily="34" charset="0"/>
                <a:hlinkClick r:id="rId8">
                  <a:extLst>
                    <a:ext uri="{A12FA001-AC4F-418D-AE19-62706E023703}">
                      <ahyp:hlinkClr xmlns:ahyp="http://schemas.microsoft.com/office/drawing/2018/hyperlinkcolor" val="tx"/>
                    </a:ext>
                  </a:extLst>
                </a:hlinkClick>
              </a:rPr>
              <a:t>Arnaldo Bayona. 2024. “The Things that Hurt People Are Not the Same as the Things That Kill People: Key differences in the Proximal Causes of Low- and High-Severity Construction Injuries”, ASCE, June 3, 2024.</a:t>
            </a:r>
            <a:endParaRPr lang="en-US" sz="2000" dirty="0">
              <a:solidFill>
                <a:srgbClr val="000000"/>
              </a:solidFill>
              <a:latin typeface="Trebuchet MS" panose="020B0603020202020204" pitchFamily="34" charset="0"/>
            </a:endParaRPr>
          </a:p>
          <a:p>
            <a:endParaRPr lang="en-US" sz="1400" dirty="0">
              <a:solidFill>
                <a:srgbClr val="000000"/>
              </a:solidFill>
            </a:endParaRPr>
          </a:p>
        </p:txBody>
      </p:sp>
    </p:spTree>
    <p:extLst>
      <p:ext uri="{BB962C8B-B14F-4D97-AF65-F5344CB8AC3E}">
        <p14:creationId xmlns:p14="http://schemas.microsoft.com/office/powerpoint/2010/main" val="6673407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BAB5C-8B20-7A70-F9EF-4AFA45BDFC01}"/>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9815985C-02E8-3814-B9CC-8E6B2A1CA80A}"/>
              </a:ext>
            </a:extLst>
          </p:cNvPr>
          <p:cNvGrpSpPr/>
          <p:nvPr/>
        </p:nvGrpSpPr>
        <p:grpSpPr>
          <a:xfrm>
            <a:off x="0" y="0"/>
            <a:ext cx="4947666" cy="876300"/>
            <a:chOff x="959730" y="0"/>
            <a:chExt cx="3561470" cy="1028700"/>
          </a:xfrm>
          <a:solidFill>
            <a:srgbClr val="005D9C"/>
          </a:solidFill>
        </p:grpSpPr>
        <p:sp>
          <p:nvSpPr>
            <p:cNvPr id="15" name="Rectangle 14">
              <a:extLst>
                <a:ext uri="{FF2B5EF4-FFF2-40B4-BE49-F238E27FC236}">
                  <a16:creationId xmlns:a16="http://schemas.microsoft.com/office/drawing/2014/main" id="{1535422C-9044-F5DA-48F8-CC38896D4FE9}"/>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4">
              <a:extLst>
                <a:ext uri="{FF2B5EF4-FFF2-40B4-BE49-F238E27FC236}">
                  <a16:creationId xmlns:a16="http://schemas.microsoft.com/office/drawing/2014/main" id="{B48E557B-5C76-099A-37B7-DA2CF78E2383}"/>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309AA6B-499E-9A28-356F-9ED1DAE9825E}"/>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CFDB0EF0-22F1-0FD7-008B-9C0E9E93C905}"/>
              </a:ext>
            </a:extLst>
          </p:cNvPr>
          <p:cNvSpPr txBox="1"/>
          <p:nvPr/>
        </p:nvSpPr>
        <p:spPr>
          <a:xfrm>
            <a:off x="10778490" y="6115050"/>
            <a:ext cx="1017270" cy="365760"/>
          </a:xfrm>
          <a:prstGeom prst="rect">
            <a:avLst/>
          </a:prstGeom>
          <a:noFill/>
        </p:spPr>
        <p:txBody>
          <a:bodyPr wrap="square" rtlCol="0">
            <a:spAutoFit/>
          </a:bodyPr>
          <a:lstStyle/>
          <a:p>
            <a:pPr algn="r"/>
            <a:fld id="{8587B0EE-49B5-447C-8728-D658ECDE7F56}" type="slidenum">
              <a:rPr lang="en-CA">
                <a:solidFill>
                  <a:srgbClr val="000000"/>
                </a:solidFill>
              </a:rPr>
              <a:pPr algn="r"/>
              <a:t>34</a:t>
            </a:fld>
            <a:r>
              <a:rPr lang="en-CA">
                <a:solidFill>
                  <a:srgbClr val="000000"/>
                </a:solidFill>
              </a:rPr>
              <a:t> </a:t>
            </a:r>
          </a:p>
        </p:txBody>
      </p:sp>
      <p:sp>
        <p:nvSpPr>
          <p:cNvPr id="2" name="TextBox 1">
            <a:extLst>
              <a:ext uri="{FF2B5EF4-FFF2-40B4-BE49-F238E27FC236}">
                <a16:creationId xmlns:a16="http://schemas.microsoft.com/office/drawing/2014/main" id="{A1F92A3C-BD29-52AA-3C6E-3F1464F75444}"/>
              </a:ext>
            </a:extLst>
          </p:cNvPr>
          <p:cNvSpPr txBox="1"/>
          <p:nvPr/>
        </p:nvSpPr>
        <p:spPr>
          <a:xfrm>
            <a:off x="308438" y="165808"/>
            <a:ext cx="10980555" cy="461665"/>
          </a:xfrm>
          <a:prstGeom prst="rect">
            <a:avLst/>
          </a:prstGeom>
          <a:noFill/>
          <a:ln>
            <a:noFill/>
          </a:ln>
        </p:spPr>
        <p:txBody>
          <a:bodyPr wrap="square" rtlCol="0">
            <a:spAutoFit/>
          </a:bodyPr>
          <a:lstStyle/>
          <a:p>
            <a:r>
              <a:rPr lang="en-CA" sz="2400" b="1">
                <a:solidFill>
                  <a:schemeClr val="bg1"/>
                </a:solidFill>
                <a:latin typeface="Verdana" panose="020B0604030504040204" pitchFamily="34" charset="0"/>
                <a:ea typeface="Verdana" panose="020B0604030504040204" pitchFamily="34" charset="0"/>
              </a:rPr>
              <a:t>SIF Models – IOGP FPI</a:t>
            </a:r>
            <a:endParaRPr lang="en-CA" sz="2400" b="1">
              <a:solidFill>
                <a:schemeClr val="accent2"/>
              </a:solidFill>
              <a:latin typeface="Verdana" panose="020B0604030504040204" pitchFamily="34" charset="0"/>
              <a:ea typeface="Verdana" panose="020B0604030504040204" pitchFamily="34" charset="0"/>
            </a:endParaRPr>
          </a:p>
        </p:txBody>
      </p:sp>
      <p:sp>
        <p:nvSpPr>
          <p:cNvPr id="4" name="TextBox 3">
            <a:extLst>
              <a:ext uri="{FF2B5EF4-FFF2-40B4-BE49-F238E27FC236}">
                <a16:creationId xmlns:a16="http://schemas.microsoft.com/office/drawing/2014/main" id="{24C01429-C61F-C67B-9118-31727CC75981}"/>
              </a:ext>
            </a:extLst>
          </p:cNvPr>
          <p:cNvSpPr txBox="1"/>
          <p:nvPr/>
        </p:nvSpPr>
        <p:spPr>
          <a:xfrm>
            <a:off x="489201" y="1275777"/>
            <a:ext cx="10797924" cy="4524315"/>
          </a:xfrm>
          <a:prstGeom prst="rect">
            <a:avLst/>
          </a:prstGeom>
          <a:noFill/>
        </p:spPr>
        <p:txBody>
          <a:bodyPr wrap="square" rtlCol="0">
            <a:spAutoFit/>
          </a:bodyPr>
          <a:lstStyle/>
          <a:p>
            <a:pPr fontAlgn="t"/>
            <a:r>
              <a:rPr lang="en-US">
                <a:solidFill>
                  <a:srgbClr val="000000"/>
                </a:solidFill>
              </a:rPr>
              <a:t>Permanent impairment is defined as the outcome of a work-related injury from which the worker cannot or is not expected to return to their previous (pre-incident) whole person function as a result of an acute, single incident, resulting in any of the following:</a:t>
            </a:r>
          </a:p>
          <a:p>
            <a:pPr fontAlgn="t"/>
            <a:endParaRPr lang="en-US">
              <a:solidFill>
                <a:srgbClr val="000000"/>
              </a:solidFill>
            </a:endParaRPr>
          </a:p>
          <a:p>
            <a:pPr marL="342900" indent="-342900" fontAlgn="t">
              <a:buFont typeface="+mj-lt"/>
              <a:buAutoNum type="arabicPeriod"/>
            </a:pPr>
            <a:r>
              <a:rPr lang="en-US">
                <a:solidFill>
                  <a:srgbClr val="000000"/>
                </a:solidFill>
              </a:rPr>
              <a:t>Permanent loss of body parts</a:t>
            </a:r>
          </a:p>
          <a:p>
            <a:pPr marL="342900" indent="-342900" fontAlgn="t">
              <a:buFont typeface="+mj-lt"/>
              <a:buAutoNum type="arabicPeriod"/>
            </a:pPr>
            <a:r>
              <a:rPr lang="en-US">
                <a:solidFill>
                  <a:srgbClr val="000000"/>
                </a:solidFill>
              </a:rPr>
              <a:t>Permanent reduction or organ’s physiological function</a:t>
            </a:r>
          </a:p>
          <a:p>
            <a:pPr marL="342900" indent="-342900" fontAlgn="t">
              <a:buFont typeface="+mj-lt"/>
              <a:buAutoNum type="arabicPeriod"/>
            </a:pPr>
            <a:r>
              <a:rPr lang="en-US">
                <a:solidFill>
                  <a:srgbClr val="000000"/>
                </a:solidFill>
              </a:rPr>
              <a:t>Permanent reduction in skin and musculoskeletal function</a:t>
            </a:r>
          </a:p>
          <a:p>
            <a:pPr marL="342900" indent="-342900" fontAlgn="t">
              <a:buFont typeface="+mj-lt"/>
              <a:buAutoNum type="arabicPeriod"/>
            </a:pPr>
            <a:r>
              <a:rPr lang="en-US">
                <a:solidFill>
                  <a:srgbClr val="000000"/>
                </a:solidFill>
              </a:rPr>
              <a:t>Permanent reduction in psychologic, social or cognitive function</a:t>
            </a:r>
          </a:p>
          <a:p>
            <a:pPr marL="285750" indent="-285750" fontAlgn="t">
              <a:buFont typeface="Arial" panose="020B0604020202020204" pitchFamily="34" charset="0"/>
              <a:buChar char="•"/>
            </a:pPr>
            <a:endParaRPr lang="en-US">
              <a:solidFill>
                <a:srgbClr val="000000"/>
              </a:solidFill>
            </a:endParaRPr>
          </a:p>
          <a:p>
            <a:pPr fontAlgn="t"/>
            <a:r>
              <a:rPr lang="en-US">
                <a:solidFill>
                  <a:srgbClr val="000000"/>
                </a:solidFill>
              </a:rPr>
              <a:t>For reporting purposes, the classification is to be made within 180 days of the injury.</a:t>
            </a:r>
          </a:p>
          <a:p>
            <a:pPr marL="285750" indent="-285750" fontAlgn="t">
              <a:buFont typeface="Arial" panose="020B0604020202020204" pitchFamily="34" charset="0"/>
              <a:buChar char="•"/>
            </a:pPr>
            <a:endParaRPr lang="en-US">
              <a:solidFill>
                <a:srgbClr val="000000"/>
              </a:solidFill>
            </a:endParaRPr>
          </a:p>
          <a:p>
            <a:pPr fontAlgn="t"/>
            <a:r>
              <a:rPr lang="en-US">
                <a:solidFill>
                  <a:srgbClr val="000000"/>
                </a:solidFill>
              </a:rPr>
              <a:t>“Whole person function” relates to a person’s physiological/psychological status. Impairment is defined as either, or both:</a:t>
            </a:r>
          </a:p>
          <a:p>
            <a:pPr fontAlgn="t"/>
            <a:endParaRPr lang="en-US">
              <a:solidFill>
                <a:srgbClr val="000000"/>
              </a:solidFill>
            </a:endParaRPr>
          </a:p>
          <a:p>
            <a:pPr marL="285750" indent="-285750" fontAlgn="t">
              <a:buFont typeface="Arial" panose="020B0604020202020204" pitchFamily="34" charset="0"/>
              <a:buChar char="•"/>
            </a:pPr>
            <a:r>
              <a:rPr lang="en-US">
                <a:solidFill>
                  <a:srgbClr val="000000"/>
                </a:solidFill>
              </a:rPr>
              <a:t>Loss of ability to return to the previous work role</a:t>
            </a:r>
          </a:p>
          <a:p>
            <a:pPr marL="285750" indent="-285750" fontAlgn="t">
              <a:buFont typeface="Arial" panose="020B0604020202020204" pitchFamily="34" charset="0"/>
              <a:buChar char="•"/>
            </a:pPr>
            <a:r>
              <a:rPr lang="en-US">
                <a:solidFill>
                  <a:srgbClr val="000000"/>
                </a:solidFill>
              </a:rPr>
              <a:t>Loss of ability to perform the activities of daily living (ADL)</a:t>
            </a:r>
          </a:p>
        </p:txBody>
      </p:sp>
      <p:pic>
        <p:nvPicPr>
          <p:cNvPr id="2050" name="Picture 2" descr="IOGP - The International Association of Oil &amp; Gas Producers ...">
            <a:extLst>
              <a:ext uri="{FF2B5EF4-FFF2-40B4-BE49-F238E27FC236}">
                <a16:creationId xmlns:a16="http://schemas.microsoft.com/office/drawing/2014/main" id="{F9D9B07C-9103-C292-2976-6F2F90BB1D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13787" y="173140"/>
            <a:ext cx="1269775" cy="7332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51368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C8B3A-9A44-34A7-2567-E46C21629623}"/>
            </a:ext>
          </a:extLst>
        </p:cNvPr>
        <p:cNvGrpSpPr/>
        <p:nvPr/>
      </p:nvGrpSpPr>
      <p:grpSpPr>
        <a:xfrm>
          <a:off x="0" y="0"/>
          <a:ext cx="0" cy="0"/>
          <a:chOff x="0" y="0"/>
          <a:chExt cx="0" cy="0"/>
        </a:xfrm>
      </p:grpSpPr>
      <p:grpSp>
        <p:nvGrpSpPr>
          <p:cNvPr id="6" name="Group 5">
            <a:extLst>
              <a:ext uri="{FF2B5EF4-FFF2-40B4-BE49-F238E27FC236}">
                <a16:creationId xmlns:a16="http://schemas.microsoft.com/office/drawing/2014/main" id="{FC4BA66F-20B5-741E-AC0A-D756607D27B9}"/>
              </a:ext>
            </a:extLst>
          </p:cNvPr>
          <p:cNvGrpSpPr/>
          <p:nvPr/>
        </p:nvGrpSpPr>
        <p:grpSpPr>
          <a:xfrm>
            <a:off x="0" y="0"/>
            <a:ext cx="4947666" cy="876300"/>
            <a:chOff x="959730" y="0"/>
            <a:chExt cx="3561470" cy="1028700"/>
          </a:xfrm>
          <a:solidFill>
            <a:srgbClr val="005D9C"/>
          </a:solidFill>
        </p:grpSpPr>
        <p:sp>
          <p:nvSpPr>
            <p:cNvPr id="7" name="Rectangle 6">
              <a:extLst>
                <a:ext uri="{FF2B5EF4-FFF2-40B4-BE49-F238E27FC236}">
                  <a16:creationId xmlns:a16="http://schemas.microsoft.com/office/drawing/2014/main" id="{0E6FFDE7-A7D3-444B-1DED-AAB4ED39BF92}"/>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14">
              <a:extLst>
                <a:ext uri="{FF2B5EF4-FFF2-40B4-BE49-F238E27FC236}">
                  <a16:creationId xmlns:a16="http://schemas.microsoft.com/office/drawing/2014/main" id="{07CB6FFB-4CFC-6ACD-2ECF-512BECD29FCB}"/>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7D0EC00-1915-9D79-264B-454319A69F96}"/>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6BEF2B16-F1D6-4676-A6F3-B8A98A5B9CDF}"/>
              </a:ext>
            </a:extLst>
          </p:cNvPr>
          <p:cNvSpPr txBox="1"/>
          <p:nvPr/>
        </p:nvSpPr>
        <p:spPr>
          <a:xfrm>
            <a:off x="10778490" y="6115050"/>
            <a:ext cx="1017270" cy="365760"/>
          </a:xfrm>
          <a:prstGeom prst="rect">
            <a:avLst/>
          </a:prstGeom>
          <a:noFill/>
        </p:spPr>
        <p:txBody>
          <a:bodyPr wrap="square" rtlCol="0">
            <a:spAutoFit/>
          </a:bodyPr>
          <a:lstStyle/>
          <a:p>
            <a:pPr algn="r"/>
            <a:fld id="{8587B0EE-49B5-447C-8728-D658ECDE7F56}" type="slidenum">
              <a:rPr lang="en-CA">
                <a:solidFill>
                  <a:srgbClr val="000000"/>
                </a:solidFill>
              </a:rPr>
              <a:pPr algn="r"/>
              <a:t>35</a:t>
            </a:fld>
            <a:r>
              <a:rPr lang="en-CA">
                <a:solidFill>
                  <a:srgbClr val="000000"/>
                </a:solidFill>
              </a:rPr>
              <a:t> </a:t>
            </a:r>
          </a:p>
        </p:txBody>
      </p:sp>
      <p:sp>
        <p:nvSpPr>
          <p:cNvPr id="2" name="TextBox 1">
            <a:extLst>
              <a:ext uri="{FF2B5EF4-FFF2-40B4-BE49-F238E27FC236}">
                <a16:creationId xmlns:a16="http://schemas.microsoft.com/office/drawing/2014/main" id="{93085E5C-1752-F363-DC34-2B588007C3D1}"/>
              </a:ext>
            </a:extLst>
          </p:cNvPr>
          <p:cNvSpPr txBox="1"/>
          <p:nvPr/>
        </p:nvSpPr>
        <p:spPr>
          <a:xfrm>
            <a:off x="308438" y="165808"/>
            <a:ext cx="10980555" cy="461665"/>
          </a:xfrm>
          <a:prstGeom prst="rect">
            <a:avLst/>
          </a:prstGeom>
          <a:noFill/>
          <a:ln>
            <a:noFill/>
          </a:ln>
        </p:spPr>
        <p:txBody>
          <a:bodyPr wrap="square" rtlCol="0">
            <a:spAutoFit/>
          </a:bodyPr>
          <a:lstStyle/>
          <a:p>
            <a:r>
              <a:rPr lang="en-CA" sz="2400" b="1">
                <a:solidFill>
                  <a:schemeClr val="bg1"/>
                </a:solidFill>
                <a:latin typeface="Verdana" panose="020B0604030504040204" pitchFamily="34" charset="0"/>
                <a:ea typeface="Verdana" panose="020B0604030504040204" pitchFamily="34" charset="0"/>
              </a:rPr>
              <a:t>SIF Models – IOGP FPI</a:t>
            </a:r>
            <a:endParaRPr lang="en-CA" sz="2400" b="1">
              <a:solidFill>
                <a:schemeClr val="accent2"/>
              </a:solidFill>
              <a:latin typeface="Verdana" panose="020B0604030504040204" pitchFamily="34" charset="0"/>
              <a:ea typeface="Verdana" panose="020B0604030504040204" pitchFamily="34" charset="0"/>
            </a:endParaRPr>
          </a:p>
        </p:txBody>
      </p:sp>
      <p:sp>
        <p:nvSpPr>
          <p:cNvPr id="4" name="TextBox 3">
            <a:extLst>
              <a:ext uri="{FF2B5EF4-FFF2-40B4-BE49-F238E27FC236}">
                <a16:creationId xmlns:a16="http://schemas.microsoft.com/office/drawing/2014/main" id="{09184295-69B6-D319-0D65-5A6AD24B122C}"/>
              </a:ext>
            </a:extLst>
          </p:cNvPr>
          <p:cNvSpPr txBox="1"/>
          <p:nvPr/>
        </p:nvSpPr>
        <p:spPr>
          <a:xfrm>
            <a:off x="308438" y="910054"/>
            <a:ext cx="10797924" cy="5324535"/>
          </a:xfrm>
          <a:prstGeom prst="rect">
            <a:avLst/>
          </a:prstGeom>
          <a:noFill/>
        </p:spPr>
        <p:txBody>
          <a:bodyPr wrap="square" rtlCol="0">
            <a:spAutoFit/>
          </a:bodyPr>
          <a:lstStyle/>
          <a:p>
            <a:pPr marL="342900" indent="-342900" fontAlgn="t">
              <a:buFont typeface="+mj-lt"/>
              <a:buAutoNum type="arabicPeriod"/>
            </a:pPr>
            <a:r>
              <a:rPr lang="en-US" b="1">
                <a:solidFill>
                  <a:srgbClr val="000000"/>
                </a:solidFill>
              </a:rPr>
              <a:t>Permanent loss of body parts</a:t>
            </a:r>
          </a:p>
          <a:p>
            <a:pPr fontAlgn="t"/>
            <a:endParaRPr lang="en-US" sz="1000">
              <a:solidFill>
                <a:srgbClr val="000000"/>
              </a:solidFill>
            </a:endParaRPr>
          </a:p>
          <a:p>
            <a:pPr marL="742950" lvl="1" indent="-285750" fontAlgn="t">
              <a:buFont typeface="Arial" panose="020B0604020202020204" pitchFamily="34" charset="0"/>
              <a:buChar char="•"/>
            </a:pPr>
            <a:r>
              <a:rPr lang="en-US" sz="1400">
                <a:solidFill>
                  <a:srgbClr val="000000"/>
                </a:solidFill>
              </a:rPr>
              <a:t>Amputations with loss of bone inclusive of one or more joints (not able to be reattached)</a:t>
            </a:r>
          </a:p>
          <a:p>
            <a:pPr marL="742950" lvl="1" indent="-285750" fontAlgn="t">
              <a:buFont typeface="Arial" panose="020B0604020202020204" pitchFamily="34" charset="0"/>
              <a:buChar char="•"/>
            </a:pPr>
            <a:r>
              <a:rPr lang="en-US" sz="1400">
                <a:solidFill>
                  <a:srgbClr val="000000"/>
                </a:solidFill>
              </a:rPr>
              <a:t>Loss of eye(s)</a:t>
            </a:r>
          </a:p>
          <a:p>
            <a:pPr marL="742950" lvl="1" indent="-285750" fontAlgn="t">
              <a:buFont typeface="Arial" panose="020B0604020202020204" pitchFamily="34" charset="0"/>
              <a:buChar char="•"/>
            </a:pPr>
            <a:r>
              <a:rPr lang="en-US" sz="1400">
                <a:solidFill>
                  <a:srgbClr val="000000"/>
                </a:solidFill>
              </a:rPr>
              <a:t>Loss of internal organs, e.g., kidney, spleen</a:t>
            </a:r>
          </a:p>
          <a:p>
            <a:pPr marL="742950" lvl="1" indent="-285750" fontAlgn="t">
              <a:buFont typeface="Arial" panose="020B0604020202020204" pitchFamily="34" charset="0"/>
              <a:buChar char="•"/>
            </a:pPr>
            <a:r>
              <a:rPr lang="en-US" sz="1400">
                <a:solidFill>
                  <a:srgbClr val="000000"/>
                </a:solidFill>
              </a:rPr>
              <a:t>Loss of facial structures, e.g., nose, ears, leading to disfigurement</a:t>
            </a:r>
          </a:p>
          <a:p>
            <a:pPr marL="742950" lvl="1" indent="-285750" fontAlgn="t">
              <a:buFont typeface="Arial" panose="020B0604020202020204" pitchFamily="34" charset="0"/>
              <a:buChar char="•"/>
            </a:pPr>
            <a:r>
              <a:rPr lang="en-US" sz="1400">
                <a:solidFill>
                  <a:srgbClr val="000000"/>
                </a:solidFill>
              </a:rPr>
              <a:t>Loss of genitalia or other sexual organs</a:t>
            </a:r>
          </a:p>
          <a:p>
            <a:pPr marL="742950" lvl="1" indent="-285750" fontAlgn="t">
              <a:buFont typeface="Arial" panose="020B0604020202020204" pitchFamily="34" charset="0"/>
              <a:buChar char="•"/>
            </a:pPr>
            <a:r>
              <a:rPr lang="en-US" sz="1400">
                <a:solidFill>
                  <a:srgbClr val="000000"/>
                </a:solidFill>
              </a:rPr>
              <a:t>Successful use of prostheses does not negate a PI definition</a:t>
            </a:r>
          </a:p>
          <a:p>
            <a:pPr marL="742950" lvl="1" indent="-285750" fontAlgn="t">
              <a:buFont typeface="Arial" panose="020B0604020202020204" pitchFamily="34" charset="0"/>
              <a:buChar char="•"/>
            </a:pPr>
            <a:endParaRPr lang="en-US" sz="1400">
              <a:solidFill>
                <a:srgbClr val="000000"/>
              </a:solidFill>
            </a:endParaRPr>
          </a:p>
          <a:p>
            <a:pPr marL="342900" indent="-342900" fontAlgn="t">
              <a:buFont typeface="+mj-lt"/>
              <a:buAutoNum type="arabicPeriod" startAt="2"/>
            </a:pPr>
            <a:r>
              <a:rPr lang="en-US" b="1">
                <a:solidFill>
                  <a:srgbClr val="000000"/>
                </a:solidFill>
              </a:rPr>
              <a:t>Permanent reduction or organ’s physiological function</a:t>
            </a:r>
          </a:p>
          <a:p>
            <a:pPr fontAlgn="t"/>
            <a:endParaRPr lang="en-US" sz="1000">
              <a:solidFill>
                <a:srgbClr val="000000"/>
              </a:solidFill>
            </a:endParaRPr>
          </a:p>
          <a:p>
            <a:pPr marL="742950" lvl="1" indent="-285750" fontAlgn="t">
              <a:buFont typeface="Arial" panose="020B0604020202020204" pitchFamily="34" charset="0"/>
              <a:buChar char="•"/>
            </a:pPr>
            <a:r>
              <a:rPr lang="en-US" sz="1400">
                <a:solidFill>
                  <a:srgbClr val="000000"/>
                </a:solidFill>
              </a:rPr>
              <a:t>Eye injury with permanent loss of vision</a:t>
            </a:r>
          </a:p>
          <a:p>
            <a:pPr marL="742950" lvl="1" indent="-285750" fontAlgn="t">
              <a:buFont typeface="Arial" panose="020B0604020202020204" pitchFamily="34" charset="0"/>
              <a:buChar char="•"/>
            </a:pPr>
            <a:r>
              <a:rPr lang="en-US" sz="1400">
                <a:solidFill>
                  <a:srgbClr val="000000"/>
                </a:solidFill>
              </a:rPr>
              <a:t>Bowel injury requiring permanent stoma</a:t>
            </a:r>
          </a:p>
          <a:p>
            <a:pPr marL="742950" lvl="1" indent="-285750" fontAlgn="t">
              <a:buFont typeface="Arial" panose="020B0604020202020204" pitchFamily="34" charset="0"/>
              <a:buChar char="•"/>
            </a:pPr>
            <a:r>
              <a:rPr lang="en-US" sz="1400">
                <a:solidFill>
                  <a:srgbClr val="000000"/>
                </a:solidFill>
              </a:rPr>
              <a:t>Spinal injury requiring ongoing use of wheelchair</a:t>
            </a:r>
          </a:p>
          <a:p>
            <a:pPr marL="742950" lvl="1" indent="-285750" fontAlgn="t">
              <a:buFont typeface="Arial" panose="020B0604020202020204" pitchFamily="34" charset="0"/>
              <a:buChar char="•"/>
            </a:pPr>
            <a:r>
              <a:rPr lang="en-US" sz="1400">
                <a:solidFill>
                  <a:srgbClr val="000000"/>
                </a:solidFill>
              </a:rPr>
              <a:t>Brain injury causing ongoing epilepsy (recurrent seizures)</a:t>
            </a:r>
          </a:p>
          <a:p>
            <a:pPr marL="742950" lvl="1" indent="-285750" fontAlgn="t">
              <a:buFont typeface="Arial" panose="020B0604020202020204" pitchFamily="34" charset="0"/>
              <a:buChar char="•"/>
            </a:pPr>
            <a:r>
              <a:rPr lang="en-US" sz="1400">
                <a:solidFill>
                  <a:srgbClr val="000000"/>
                </a:solidFill>
              </a:rPr>
              <a:t>Heart injury with impaired exertion tolerance/measurable permanent loss of function</a:t>
            </a:r>
          </a:p>
          <a:p>
            <a:pPr marL="742950" lvl="1" indent="-285750" fontAlgn="t">
              <a:buFont typeface="Arial" panose="020B0604020202020204" pitchFamily="34" charset="0"/>
              <a:buChar char="•"/>
            </a:pPr>
            <a:r>
              <a:rPr lang="en-US" sz="1400">
                <a:solidFill>
                  <a:srgbClr val="000000"/>
                </a:solidFill>
              </a:rPr>
              <a:t>Lung injury, including inhalation, with impaired exertion tolerance/measurable permanent loss of function</a:t>
            </a:r>
          </a:p>
          <a:p>
            <a:pPr marL="742950" lvl="1" indent="-285750" fontAlgn="t">
              <a:buFont typeface="Arial" panose="020B0604020202020204" pitchFamily="34" charset="0"/>
              <a:buChar char="•"/>
            </a:pPr>
            <a:r>
              <a:rPr lang="en-US" sz="1400">
                <a:solidFill>
                  <a:srgbClr val="000000"/>
                </a:solidFill>
              </a:rPr>
              <a:t>Injury causing loss of smell that creates an ongoing safety concern or significant personal impact</a:t>
            </a:r>
          </a:p>
          <a:p>
            <a:pPr marL="742950" lvl="1" indent="-285750" fontAlgn="t">
              <a:buFont typeface="Arial" panose="020B0604020202020204" pitchFamily="34" charset="0"/>
              <a:buChar char="•"/>
            </a:pPr>
            <a:r>
              <a:rPr lang="en-US" sz="1400">
                <a:solidFill>
                  <a:srgbClr val="000000"/>
                </a:solidFill>
              </a:rPr>
              <a:t>Ear injury with permanent loss of hearing (at least equivalent to OSHA recordable shift), or persistent tinnitus (ear ringing) post injury after exposure to a blast</a:t>
            </a:r>
          </a:p>
          <a:p>
            <a:pPr marL="742950" lvl="1" indent="-285750" fontAlgn="t">
              <a:buFont typeface="Arial" panose="020B0604020202020204" pitchFamily="34" charset="0"/>
              <a:buChar char="•"/>
            </a:pPr>
            <a:r>
              <a:rPr lang="en-US" sz="1400">
                <a:solidFill>
                  <a:srgbClr val="000000"/>
                </a:solidFill>
              </a:rPr>
              <a:t>Post injury complex pain disorders with ongoing uncontrolled pain and/or disrupted nerve and musculoskeletal function</a:t>
            </a:r>
          </a:p>
          <a:p>
            <a:pPr marL="742950" lvl="1" indent="-285750" fontAlgn="t">
              <a:buFont typeface="Arial" panose="020B0604020202020204" pitchFamily="34" charset="0"/>
              <a:buChar char="•"/>
            </a:pPr>
            <a:r>
              <a:rPr lang="en-US" sz="1400">
                <a:solidFill>
                  <a:srgbClr val="000000"/>
                </a:solidFill>
              </a:rPr>
              <a:t>Genital or other sexual organ injury leading to permanent loss of function</a:t>
            </a:r>
          </a:p>
          <a:p>
            <a:pPr lvl="1" fontAlgn="t"/>
            <a:endParaRPr lang="en-US" sz="1400">
              <a:solidFill>
                <a:srgbClr val="000000"/>
              </a:solidFill>
            </a:endParaRPr>
          </a:p>
          <a:p>
            <a:pPr marL="742950" lvl="1" indent="-285750" fontAlgn="t">
              <a:buFont typeface="Arial" panose="020B0604020202020204" pitchFamily="34" charset="0"/>
              <a:buChar char="•"/>
            </a:pPr>
            <a:endParaRPr lang="en-US">
              <a:solidFill>
                <a:srgbClr val="000000"/>
              </a:solidFill>
            </a:endParaRPr>
          </a:p>
        </p:txBody>
      </p:sp>
      <p:pic>
        <p:nvPicPr>
          <p:cNvPr id="5" name="Picture 2" descr="IOGP - The International Association of Oil &amp; Gas Producers ...">
            <a:extLst>
              <a:ext uri="{FF2B5EF4-FFF2-40B4-BE49-F238E27FC236}">
                <a16:creationId xmlns:a16="http://schemas.microsoft.com/office/drawing/2014/main" id="{A4A63620-D404-6FAC-BA84-323877562D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13787" y="159882"/>
            <a:ext cx="1269775" cy="7332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1448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B8F2C7-1786-D075-2491-8219C919244D}"/>
            </a:ext>
          </a:extLst>
        </p:cNvPr>
        <p:cNvGrpSpPr/>
        <p:nvPr/>
      </p:nvGrpSpPr>
      <p:grpSpPr>
        <a:xfrm>
          <a:off x="0" y="0"/>
          <a:ext cx="0" cy="0"/>
          <a:chOff x="0" y="0"/>
          <a:chExt cx="0" cy="0"/>
        </a:xfrm>
      </p:grpSpPr>
      <p:grpSp>
        <p:nvGrpSpPr>
          <p:cNvPr id="6" name="Group 5">
            <a:extLst>
              <a:ext uri="{FF2B5EF4-FFF2-40B4-BE49-F238E27FC236}">
                <a16:creationId xmlns:a16="http://schemas.microsoft.com/office/drawing/2014/main" id="{B479A848-3D68-9792-2382-9D15B1EA2BC7}"/>
              </a:ext>
            </a:extLst>
          </p:cNvPr>
          <p:cNvGrpSpPr/>
          <p:nvPr/>
        </p:nvGrpSpPr>
        <p:grpSpPr>
          <a:xfrm>
            <a:off x="0" y="0"/>
            <a:ext cx="4947666" cy="876300"/>
            <a:chOff x="959730" y="0"/>
            <a:chExt cx="3561470" cy="1028700"/>
          </a:xfrm>
          <a:solidFill>
            <a:srgbClr val="005D9C"/>
          </a:solidFill>
        </p:grpSpPr>
        <p:sp>
          <p:nvSpPr>
            <p:cNvPr id="7" name="Rectangle 6">
              <a:extLst>
                <a:ext uri="{FF2B5EF4-FFF2-40B4-BE49-F238E27FC236}">
                  <a16:creationId xmlns:a16="http://schemas.microsoft.com/office/drawing/2014/main" id="{D5949600-5337-6CE5-8FF2-7798583155F7}"/>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14">
              <a:extLst>
                <a:ext uri="{FF2B5EF4-FFF2-40B4-BE49-F238E27FC236}">
                  <a16:creationId xmlns:a16="http://schemas.microsoft.com/office/drawing/2014/main" id="{FC047937-2B72-5629-0EE1-707FB73F4959}"/>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2EEBC76-8707-D191-6968-FBB43FDA278A}"/>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918BD769-818A-2500-0DC1-D25B2DAC798B}"/>
              </a:ext>
            </a:extLst>
          </p:cNvPr>
          <p:cNvSpPr txBox="1"/>
          <p:nvPr/>
        </p:nvSpPr>
        <p:spPr>
          <a:xfrm>
            <a:off x="10778490" y="6115050"/>
            <a:ext cx="1017270" cy="365760"/>
          </a:xfrm>
          <a:prstGeom prst="rect">
            <a:avLst/>
          </a:prstGeom>
          <a:noFill/>
        </p:spPr>
        <p:txBody>
          <a:bodyPr wrap="square" rtlCol="0">
            <a:spAutoFit/>
          </a:bodyPr>
          <a:lstStyle/>
          <a:p>
            <a:pPr algn="r"/>
            <a:fld id="{8587B0EE-49B5-447C-8728-D658ECDE7F56}" type="slidenum">
              <a:rPr lang="en-CA">
                <a:solidFill>
                  <a:srgbClr val="000000"/>
                </a:solidFill>
              </a:rPr>
              <a:pPr algn="r"/>
              <a:t>36</a:t>
            </a:fld>
            <a:r>
              <a:rPr lang="en-CA">
                <a:solidFill>
                  <a:srgbClr val="000000"/>
                </a:solidFill>
              </a:rPr>
              <a:t> </a:t>
            </a:r>
          </a:p>
        </p:txBody>
      </p:sp>
      <p:sp>
        <p:nvSpPr>
          <p:cNvPr id="2" name="TextBox 1">
            <a:extLst>
              <a:ext uri="{FF2B5EF4-FFF2-40B4-BE49-F238E27FC236}">
                <a16:creationId xmlns:a16="http://schemas.microsoft.com/office/drawing/2014/main" id="{ADB7F21D-8A1B-C159-53D9-EB6885E3CCDD}"/>
              </a:ext>
            </a:extLst>
          </p:cNvPr>
          <p:cNvSpPr txBox="1"/>
          <p:nvPr/>
        </p:nvSpPr>
        <p:spPr>
          <a:xfrm>
            <a:off x="308438" y="165808"/>
            <a:ext cx="10980555" cy="461665"/>
          </a:xfrm>
          <a:prstGeom prst="rect">
            <a:avLst/>
          </a:prstGeom>
          <a:noFill/>
          <a:ln>
            <a:noFill/>
          </a:ln>
        </p:spPr>
        <p:txBody>
          <a:bodyPr wrap="square" rtlCol="0">
            <a:spAutoFit/>
          </a:bodyPr>
          <a:lstStyle/>
          <a:p>
            <a:r>
              <a:rPr lang="en-CA" sz="2400" b="1">
                <a:solidFill>
                  <a:schemeClr val="bg1"/>
                </a:solidFill>
                <a:latin typeface="Verdana" panose="020B0604030504040204" pitchFamily="34" charset="0"/>
                <a:ea typeface="Verdana" panose="020B0604030504040204" pitchFamily="34" charset="0"/>
              </a:rPr>
              <a:t>SIF Models – IOGP FPI</a:t>
            </a:r>
            <a:endParaRPr lang="en-CA" sz="2400" b="1">
              <a:solidFill>
                <a:schemeClr val="accent2"/>
              </a:solidFill>
              <a:latin typeface="Verdana" panose="020B0604030504040204" pitchFamily="34" charset="0"/>
              <a:ea typeface="Verdana" panose="020B0604030504040204" pitchFamily="34" charset="0"/>
            </a:endParaRPr>
          </a:p>
        </p:txBody>
      </p:sp>
      <p:sp>
        <p:nvSpPr>
          <p:cNvPr id="4" name="TextBox 3">
            <a:extLst>
              <a:ext uri="{FF2B5EF4-FFF2-40B4-BE49-F238E27FC236}">
                <a16:creationId xmlns:a16="http://schemas.microsoft.com/office/drawing/2014/main" id="{ED0BD7A3-E6CB-67B0-1A83-0DECC040A9C3}"/>
              </a:ext>
            </a:extLst>
          </p:cNvPr>
          <p:cNvSpPr txBox="1"/>
          <p:nvPr/>
        </p:nvSpPr>
        <p:spPr>
          <a:xfrm>
            <a:off x="414936" y="1125331"/>
            <a:ext cx="9799455" cy="4739759"/>
          </a:xfrm>
          <a:prstGeom prst="rect">
            <a:avLst/>
          </a:prstGeom>
          <a:noFill/>
        </p:spPr>
        <p:txBody>
          <a:bodyPr wrap="square" rtlCol="0">
            <a:spAutoFit/>
          </a:bodyPr>
          <a:lstStyle/>
          <a:p>
            <a:pPr marL="342900" indent="-342900" fontAlgn="t">
              <a:buFont typeface="+mj-lt"/>
              <a:buAutoNum type="arabicPeriod" startAt="3"/>
            </a:pPr>
            <a:r>
              <a:rPr lang="en-US" b="1">
                <a:solidFill>
                  <a:srgbClr val="000000"/>
                </a:solidFill>
              </a:rPr>
              <a:t>Permanent reduction in skin and/or musculoskeletal function</a:t>
            </a:r>
          </a:p>
          <a:p>
            <a:pPr fontAlgn="t"/>
            <a:endParaRPr lang="en-US" sz="1400">
              <a:solidFill>
                <a:srgbClr val="000000"/>
              </a:solidFill>
            </a:endParaRPr>
          </a:p>
          <a:p>
            <a:pPr fontAlgn="t"/>
            <a:r>
              <a:rPr lang="en-US" sz="1400">
                <a:solidFill>
                  <a:srgbClr val="000000"/>
                </a:solidFill>
              </a:rPr>
              <a:t>Permanent reduction in skin and/or musculoskeletal function as a result of an acute/single incident due to mechanical trauma, thermal trauma, radioactivity, vibration, chemical exposure, or other, including but not limited to:</a:t>
            </a:r>
          </a:p>
          <a:p>
            <a:pPr fontAlgn="t"/>
            <a:endParaRPr lang="en-US" sz="1400">
              <a:solidFill>
                <a:srgbClr val="000000"/>
              </a:solidFill>
            </a:endParaRPr>
          </a:p>
          <a:p>
            <a:pPr marL="742950" lvl="1" indent="-285750" fontAlgn="t">
              <a:buFont typeface="Arial" panose="020B0604020202020204" pitchFamily="34" charset="0"/>
              <a:buChar char="•"/>
            </a:pPr>
            <a:r>
              <a:rPr lang="en-US" sz="1400">
                <a:solidFill>
                  <a:srgbClr val="000000"/>
                </a:solidFill>
              </a:rPr>
              <a:t>Deep burns with scaring or skin grafts that permanently impair body movement or other function (more…)</a:t>
            </a:r>
          </a:p>
          <a:p>
            <a:pPr marL="742950" lvl="1" indent="-285750" fontAlgn="t">
              <a:buFont typeface="Arial" panose="020B0604020202020204" pitchFamily="34" charset="0"/>
              <a:buChar char="•"/>
            </a:pPr>
            <a:r>
              <a:rPr lang="en-US" sz="1400">
                <a:solidFill>
                  <a:srgbClr val="000000"/>
                </a:solidFill>
              </a:rPr>
              <a:t>Tendon/ligament tear with ongoing abnormal joint range or movement for normal work or general function, e.g., cannot reach overhead, cannot squat, or cannot kneel.</a:t>
            </a:r>
          </a:p>
          <a:p>
            <a:pPr marL="742950" lvl="1" indent="-285750" fontAlgn="t">
              <a:buFont typeface="Arial" panose="020B0604020202020204" pitchFamily="34" charset="0"/>
              <a:buChar char="•"/>
            </a:pPr>
            <a:r>
              <a:rPr lang="en-US" sz="1400">
                <a:solidFill>
                  <a:srgbClr val="000000"/>
                </a:solidFill>
              </a:rPr>
              <a:t>Traumatic soft tissue injury to shoulder/knee/elbow with ongoing abnormal joint range or movement</a:t>
            </a:r>
          </a:p>
          <a:p>
            <a:pPr marL="742950" lvl="1" indent="-285750" fontAlgn="t">
              <a:buFont typeface="Arial" panose="020B0604020202020204" pitchFamily="34" charset="0"/>
              <a:buChar char="•"/>
            </a:pPr>
            <a:r>
              <a:rPr lang="en-US" sz="1400">
                <a:solidFill>
                  <a:srgbClr val="000000"/>
                </a:solidFill>
              </a:rPr>
              <a:t>Fracture with ongoing impairment to mobility</a:t>
            </a:r>
          </a:p>
          <a:p>
            <a:pPr marL="742950" lvl="1" indent="-285750" fontAlgn="t">
              <a:buFont typeface="Arial" panose="020B0604020202020204" pitchFamily="34" charset="0"/>
              <a:buChar char="•"/>
            </a:pPr>
            <a:r>
              <a:rPr lang="en-US" sz="1400">
                <a:solidFill>
                  <a:srgbClr val="000000"/>
                </a:solidFill>
              </a:rPr>
              <a:t>Amputation with successful reattachment but permanent abnormal function</a:t>
            </a:r>
          </a:p>
          <a:p>
            <a:pPr marL="742950" lvl="1" indent="-285750" fontAlgn="t">
              <a:buFont typeface="Arial" panose="020B0604020202020204" pitchFamily="34" charset="0"/>
              <a:buChar char="•"/>
            </a:pPr>
            <a:endParaRPr lang="en-US" sz="1400">
              <a:solidFill>
                <a:srgbClr val="000000"/>
              </a:solidFill>
            </a:endParaRPr>
          </a:p>
          <a:p>
            <a:pPr marL="342900" indent="-342900" fontAlgn="t">
              <a:buFont typeface="+mj-lt"/>
              <a:buAutoNum type="arabicPeriod" startAt="4"/>
            </a:pPr>
            <a:r>
              <a:rPr lang="en-US" b="1">
                <a:solidFill>
                  <a:srgbClr val="000000"/>
                </a:solidFill>
              </a:rPr>
              <a:t>Permanent reduction in psychological, social or cognitive function</a:t>
            </a:r>
          </a:p>
          <a:p>
            <a:pPr fontAlgn="t"/>
            <a:endParaRPr lang="en-US" sz="1400">
              <a:solidFill>
                <a:srgbClr val="000000"/>
              </a:solidFill>
            </a:endParaRPr>
          </a:p>
          <a:p>
            <a:pPr fontAlgn="t"/>
            <a:r>
              <a:rPr lang="en-US" sz="1400">
                <a:solidFill>
                  <a:srgbClr val="000000"/>
                </a:solidFill>
              </a:rPr>
              <a:t>Permanent reduction in psychological, social or cognitive function as a result of an acute/single incident with psychological trauma, including an inability to self-care, and/or an inability to maintain previous work, social, and community relationships, post incident, including but not limited to:</a:t>
            </a:r>
          </a:p>
          <a:p>
            <a:pPr fontAlgn="t"/>
            <a:endParaRPr lang="en-US" sz="1400">
              <a:solidFill>
                <a:srgbClr val="000000"/>
              </a:solidFill>
            </a:endParaRPr>
          </a:p>
          <a:p>
            <a:pPr marL="742950" lvl="1" indent="-285750" fontAlgn="t">
              <a:buFont typeface="Arial" panose="020B0604020202020204" pitchFamily="34" charset="0"/>
              <a:buChar char="•"/>
            </a:pPr>
            <a:r>
              <a:rPr lang="en-US" sz="1400">
                <a:solidFill>
                  <a:srgbClr val="000000"/>
                </a:solidFill>
              </a:rPr>
              <a:t>Brain injury with ongoing impact to emotional regulation, speech, memory, or other cognitive dysfunction</a:t>
            </a:r>
          </a:p>
          <a:p>
            <a:pPr marL="742950" lvl="1" indent="-285750" fontAlgn="t">
              <a:buFont typeface="Arial" panose="020B0604020202020204" pitchFamily="34" charset="0"/>
              <a:buChar char="•"/>
            </a:pPr>
            <a:r>
              <a:rPr lang="en-US" sz="1400">
                <a:solidFill>
                  <a:srgbClr val="000000"/>
                </a:solidFill>
              </a:rPr>
              <a:t>Post incident psychiatric disorder/injury, including Post Traumatic Stress Disorder (PTSD), with inability to return to previous work role and/or schedule</a:t>
            </a:r>
          </a:p>
        </p:txBody>
      </p:sp>
      <p:pic>
        <p:nvPicPr>
          <p:cNvPr id="5" name="Picture 2" descr="IOGP - The International Association of Oil &amp; Gas Producers ...">
            <a:extLst>
              <a:ext uri="{FF2B5EF4-FFF2-40B4-BE49-F238E27FC236}">
                <a16:creationId xmlns:a16="http://schemas.microsoft.com/office/drawing/2014/main" id="{53F4CAA0-0EAC-46D9-70D2-EB296F0538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13787" y="173140"/>
            <a:ext cx="1269775" cy="7332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21284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F11287-4B2B-FDBF-6B35-B1BE9EF5CC45}"/>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52F7FD8E-F0BE-02EC-9EAC-A56CFFBE73C0}"/>
              </a:ext>
            </a:extLst>
          </p:cNvPr>
          <p:cNvGrpSpPr/>
          <p:nvPr/>
        </p:nvGrpSpPr>
        <p:grpSpPr>
          <a:xfrm>
            <a:off x="0" y="0"/>
            <a:ext cx="5501471" cy="876300"/>
            <a:chOff x="959730" y="0"/>
            <a:chExt cx="3561470" cy="1028700"/>
          </a:xfrm>
          <a:solidFill>
            <a:srgbClr val="005D9C"/>
          </a:solidFill>
        </p:grpSpPr>
        <p:sp>
          <p:nvSpPr>
            <p:cNvPr id="6" name="Rectangle 5">
              <a:extLst>
                <a:ext uri="{FF2B5EF4-FFF2-40B4-BE49-F238E27FC236}">
                  <a16:creationId xmlns:a16="http://schemas.microsoft.com/office/drawing/2014/main" id="{9E751811-8E4E-29EB-1527-2DAEB5381BCE}"/>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14">
              <a:extLst>
                <a:ext uri="{FF2B5EF4-FFF2-40B4-BE49-F238E27FC236}">
                  <a16:creationId xmlns:a16="http://schemas.microsoft.com/office/drawing/2014/main" id="{DFC7E61A-642B-604C-AABC-1B0BAC4E4C34}"/>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6CE46D4-2CB5-6879-5DDD-241E361484CA}"/>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E7C2B03E-F469-89F9-9863-3B58F8B56650}"/>
              </a:ext>
            </a:extLst>
          </p:cNvPr>
          <p:cNvSpPr txBox="1"/>
          <p:nvPr/>
        </p:nvSpPr>
        <p:spPr>
          <a:xfrm>
            <a:off x="10778490" y="6115050"/>
            <a:ext cx="1017270" cy="365760"/>
          </a:xfrm>
          <a:prstGeom prst="rect">
            <a:avLst/>
          </a:prstGeom>
          <a:noFill/>
        </p:spPr>
        <p:txBody>
          <a:bodyPr wrap="square" rtlCol="0">
            <a:spAutoFit/>
          </a:bodyPr>
          <a:lstStyle/>
          <a:p>
            <a:pPr algn="r"/>
            <a:fld id="{8587B0EE-49B5-447C-8728-D658ECDE7F56}" type="slidenum">
              <a:rPr lang="en-CA">
                <a:solidFill>
                  <a:srgbClr val="000000"/>
                </a:solidFill>
              </a:rPr>
              <a:pPr algn="r"/>
              <a:t>37</a:t>
            </a:fld>
            <a:r>
              <a:rPr lang="en-CA">
                <a:solidFill>
                  <a:srgbClr val="000000"/>
                </a:solidFill>
              </a:rPr>
              <a:t> </a:t>
            </a:r>
          </a:p>
        </p:txBody>
      </p:sp>
      <p:sp>
        <p:nvSpPr>
          <p:cNvPr id="2" name="TextBox 1">
            <a:extLst>
              <a:ext uri="{FF2B5EF4-FFF2-40B4-BE49-F238E27FC236}">
                <a16:creationId xmlns:a16="http://schemas.microsoft.com/office/drawing/2014/main" id="{BE2A32FF-12CE-C206-CE0F-D622686CE27A}"/>
              </a:ext>
            </a:extLst>
          </p:cNvPr>
          <p:cNvSpPr txBox="1"/>
          <p:nvPr/>
        </p:nvSpPr>
        <p:spPr>
          <a:xfrm>
            <a:off x="308438" y="165808"/>
            <a:ext cx="10980555" cy="461665"/>
          </a:xfrm>
          <a:prstGeom prst="rect">
            <a:avLst/>
          </a:prstGeom>
          <a:noFill/>
          <a:ln>
            <a:noFill/>
          </a:ln>
        </p:spPr>
        <p:txBody>
          <a:bodyPr wrap="square" rtlCol="0">
            <a:spAutoFit/>
          </a:bodyPr>
          <a:lstStyle/>
          <a:p>
            <a:r>
              <a:rPr lang="en-CA" sz="2400" b="1">
                <a:solidFill>
                  <a:schemeClr val="bg1"/>
                </a:solidFill>
                <a:latin typeface="Verdana" panose="020B0604030504040204" pitchFamily="34" charset="0"/>
                <a:ea typeface="Verdana" panose="020B0604030504040204" pitchFamily="34" charset="0"/>
              </a:rPr>
              <a:t>SIF Models – Edison Model</a:t>
            </a:r>
            <a:endParaRPr lang="en-CA" sz="2400" b="1">
              <a:solidFill>
                <a:schemeClr val="accent2"/>
              </a:solidFill>
              <a:latin typeface="Verdana" panose="020B0604030504040204" pitchFamily="34" charset="0"/>
              <a:ea typeface="Verdana" panose="020B0604030504040204" pitchFamily="34" charset="0"/>
            </a:endParaRPr>
          </a:p>
        </p:txBody>
      </p:sp>
      <p:sp>
        <p:nvSpPr>
          <p:cNvPr id="4" name="TextBox 3">
            <a:extLst>
              <a:ext uri="{FF2B5EF4-FFF2-40B4-BE49-F238E27FC236}">
                <a16:creationId xmlns:a16="http://schemas.microsoft.com/office/drawing/2014/main" id="{8180ED2F-1147-C939-7B6F-C9249F6D74D8}"/>
              </a:ext>
            </a:extLst>
          </p:cNvPr>
          <p:cNvSpPr txBox="1"/>
          <p:nvPr/>
        </p:nvSpPr>
        <p:spPr>
          <a:xfrm>
            <a:off x="553805" y="1194848"/>
            <a:ext cx="11098722" cy="4678204"/>
          </a:xfrm>
          <a:prstGeom prst="rect">
            <a:avLst/>
          </a:prstGeom>
          <a:noFill/>
        </p:spPr>
        <p:txBody>
          <a:bodyPr wrap="square" rtlCol="0">
            <a:spAutoFit/>
          </a:bodyPr>
          <a:lstStyle/>
          <a:p>
            <a:pPr fontAlgn="t">
              <a:spcAft>
                <a:spcPts val="300"/>
              </a:spcAft>
            </a:pPr>
            <a:r>
              <a:rPr lang="en-US" sz="2400">
                <a:solidFill>
                  <a:schemeClr val="accent1"/>
                </a:solidFill>
                <a:latin typeface="Verdana" panose="020B0604030504040204" pitchFamily="34" charset="0"/>
                <a:ea typeface="Verdana" panose="020B0604030504040204" pitchFamily="34" charset="0"/>
              </a:rPr>
              <a:t>An incident is classified as SIF if it meets one of the following criteria:</a:t>
            </a:r>
          </a:p>
          <a:p>
            <a:pPr fontAlgn="t">
              <a:spcAft>
                <a:spcPts val="300"/>
              </a:spcAft>
            </a:pPr>
            <a:endParaRPr lang="en-US" sz="1000">
              <a:solidFill>
                <a:srgbClr val="000000"/>
              </a:solidFill>
            </a:endParaRPr>
          </a:p>
          <a:p>
            <a:pPr marL="342900" indent="-342900" fontAlgn="t">
              <a:spcAft>
                <a:spcPts val="300"/>
              </a:spcAft>
              <a:buFont typeface="+mj-lt"/>
              <a:buAutoNum type="arabicPeriod"/>
            </a:pPr>
            <a:r>
              <a:rPr lang="en-US" sz="1400">
                <a:solidFill>
                  <a:srgbClr val="000000"/>
                </a:solidFill>
              </a:rPr>
              <a:t>Fatalities</a:t>
            </a:r>
          </a:p>
          <a:p>
            <a:pPr marL="355600" indent="-355600" fontAlgn="t">
              <a:spcAft>
                <a:spcPts val="300"/>
              </a:spcAft>
              <a:buFont typeface="+mj-lt"/>
              <a:buAutoNum type="arabicPeriod"/>
            </a:pPr>
            <a:r>
              <a:rPr lang="en-US" sz="1400">
                <a:solidFill>
                  <a:srgbClr val="000000"/>
                </a:solidFill>
              </a:rPr>
              <a:t>Amputations involving bone (excludes distal phalanx except thumb, index finger, or great toe)</a:t>
            </a:r>
          </a:p>
          <a:p>
            <a:pPr marL="355600" indent="-355600" fontAlgn="t">
              <a:spcAft>
                <a:spcPts val="300"/>
              </a:spcAft>
              <a:buFont typeface="+mj-lt"/>
              <a:buAutoNum type="arabicPeriod"/>
            </a:pPr>
            <a:r>
              <a:rPr lang="en-US" sz="1400">
                <a:solidFill>
                  <a:srgbClr val="000000"/>
                </a:solidFill>
              </a:rPr>
              <a:t>Head trauma resulting in traumatic brain injury, intracranial bleeding, or loss of consciousness &gt; 30 minutes</a:t>
            </a:r>
          </a:p>
          <a:p>
            <a:pPr marL="355600" indent="-355600" fontAlgn="t">
              <a:spcAft>
                <a:spcPts val="300"/>
              </a:spcAft>
              <a:buFont typeface="+mj-lt"/>
              <a:buAutoNum type="arabicPeriod"/>
            </a:pPr>
            <a:r>
              <a:rPr lang="en-US" sz="1400">
                <a:solidFill>
                  <a:srgbClr val="000000"/>
                </a:solidFill>
              </a:rPr>
              <a:t>Injury or trauma to vital organs (brain, spinal cord, heart, lungs, kidneys, liver, spleen, intestines, stomach) </a:t>
            </a:r>
          </a:p>
          <a:p>
            <a:pPr marL="355600" indent="-355600" fontAlgn="t">
              <a:spcAft>
                <a:spcPts val="300"/>
              </a:spcAft>
              <a:buFont typeface="+mj-lt"/>
              <a:buAutoNum type="arabicPeriod"/>
            </a:pPr>
            <a:r>
              <a:rPr lang="en-US" sz="1400">
                <a:solidFill>
                  <a:srgbClr val="000000"/>
                </a:solidFill>
              </a:rPr>
              <a:t>Bone fractures requiring surgery for repair (pins, rods, screw, plates, wires etc.) Excludes fingers and toes.</a:t>
            </a:r>
          </a:p>
          <a:p>
            <a:pPr marL="355600" indent="-355600" fontAlgn="t">
              <a:spcAft>
                <a:spcPts val="300"/>
              </a:spcAft>
              <a:buFont typeface="+mj-lt"/>
              <a:buAutoNum type="arabicPeriod"/>
            </a:pPr>
            <a:r>
              <a:rPr lang="en-US" sz="1400">
                <a:solidFill>
                  <a:srgbClr val="000000"/>
                </a:solidFill>
              </a:rPr>
              <a:t>Acute traumatic herniated disc with neurological deficit - sensory or motor</a:t>
            </a:r>
          </a:p>
          <a:p>
            <a:pPr marL="355600" indent="-355600" fontAlgn="t">
              <a:spcAft>
                <a:spcPts val="300"/>
              </a:spcAft>
              <a:buFont typeface="+mj-lt"/>
              <a:buAutoNum type="arabicPeriod"/>
            </a:pPr>
            <a:r>
              <a:rPr lang="en-US" sz="1400">
                <a:solidFill>
                  <a:srgbClr val="000000"/>
                </a:solidFill>
              </a:rPr>
              <a:t>Second degree burn (10% body surface); third-degree burn (5% body surface) or third-degree burn requiring skin graft.</a:t>
            </a:r>
          </a:p>
          <a:p>
            <a:pPr marL="355600" indent="-355600" fontAlgn="t">
              <a:spcAft>
                <a:spcPts val="300"/>
              </a:spcAft>
              <a:buFont typeface="+mj-lt"/>
              <a:buAutoNum type="arabicPeriod"/>
            </a:pPr>
            <a:r>
              <a:rPr lang="en-US" sz="1400">
                <a:solidFill>
                  <a:srgbClr val="000000"/>
                </a:solidFill>
              </a:rPr>
              <a:t>Eye injuries resulting in permanent vision loss or change in vision</a:t>
            </a:r>
          </a:p>
          <a:p>
            <a:pPr marL="355600" indent="-355600" fontAlgn="t">
              <a:spcAft>
                <a:spcPts val="300"/>
              </a:spcAft>
              <a:buFont typeface="+mj-lt"/>
              <a:buAutoNum type="arabicPeriod"/>
            </a:pPr>
            <a:r>
              <a:rPr lang="en-US" sz="1400">
                <a:solidFill>
                  <a:srgbClr val="000000"/>
                </a:solidFill>
              </a:rPr>
              <a:t>High pressure injection injuries requiring surgical debridement and irrigation.</a:t>
            </a:r>
          </a:p>
          <a:p>
            <a:pPr marL="355600" indent="-355600" fontAlgn="t">
              <a:spcAft>
                <a:spcPts val="300"/>
              </a:spcAft>
              <a:buFont typeface="+mj-lt"/>
              <a:buAutoNum type="arabicPeriod"/>
            </a:pPr>
            <a:r>
              <a:rPr lang="en-US" sz="1400">
                <a:solidFill>
                  <a:srgbClr val="000000"/>
                </a:solidFill>
              </a:rPr>
              <a:t>Heat stroke</a:t>
            </a:r>
          </a:p>
          <a:p>
            <a:pPr marL="355600" indent="-355600" fontAlgn="t">
              <a:spcAft>
                <a:spcPts val="300"/>
              </a:spcAft>
              <a:buFont typeface="+mj-lt"/>
              <a:buAutoNum type="arabicPeriod"/>
            </a:pPr>
            <a:r>
              <a:rPr lang="en-US" sz="1400">
                <a:solidFill>
                  <a:srgbClr val="000000"/>
                </a:solidFill>
              </a:rPr>
              <a:t>Dislocation of the hip, elbow or knee</a:t>
            </a:r>
          </a:p>
          <a:p>
            <a:pPr marL="355600" indent="-355600" fontAlgn="t">
              <a:spcAft>
                <a:spcPts val="300"/>
              </a:spcAft>
              <a:buFont typeface="+mj-lt"/>
              <a:buAutoNum type="arabicPeriod"/>
            </a:pPr>
            <a:r>
              <a:rPr lang="en-US" sz="1400">
                <a:solidFill>
                  <a:srgbClr val="000000"/>
                </a:solidFill>
              </a:rPr>
              <a:t>Electrical contact injuries</a:t>
            </a:r>
          </a:p>
          <a:p>
            <a:pPr marL="355600" indent="-355600" fontAlgn="t">
              <a:spcAft>
                <a:spcPts val="300"/>
              </a:spcAft>
              <a:buFont typeface="+mj-lt"/>
              <a:buAutoNum type="arabicPeriod"/>
            </a:pPr>
            <a:r>
              <a:rPr lang="en-US" sz="1400">
                <a:solidFill>
                  <a:srgbClr val="000000"/>
                </a:solidFill>
              </a:rPr>
              <a:t>Vascular trauma requiring surgery</a:t>
            </a:r>
          </a:p>
          <a:p>
            <a:pPr marL="355600" indent="-355600" fontAlgn="t">
              <a:spcAft>
                <a:spcPts val="300"/>
              </a:spcAft>
              <a:buFont typeface="+mj-lt"/>
              <a:buAutoNum type="arabicPeriod"/>
            </a:pPr>
            <a:r>
              <a:rPr lang="en-US" sz="1400">
                <a:solidFill>
                  <a:srgbClr val="000000"/>
                </a:solidFill>
              </a:rPr>
              <a:t>Acute chemical or radiological exposure resulting in injury to vital organs to include brain, spinal cord, heart, lungs, kidneys, liver, spleen, large and small intestine and stomach</a:t>
            </a:r>
          </a:p>
          <a:p>
            <a:pPr marL="355600" indent="-355600" fontAlgn="t">
              <a:spcAft>
                <a:spcPts val="300"/>
              </a:spcAft>
              <a:buFont typeface="+mj-lt"/>
              <a:buAutoNum type="arabicPeriod"/>
            </a:pPr>
            <a:r>
              <a:rPr lang="en-US" sz="1400">
                <a:solidFill>
                  <a:srgbClr val="000000"/>
                </a:solidFill>
              </a:rPr>
              <a:t>Other injuries (must meet life-threatening or life-altering definition).</a:t>
            </a:r>
          </a:p>
        </p:txBody>
      </p:sp>
      <p:pic>
        <p:nvPicPr>
          <p:cNvPr id="8" name="Picture 7">
            <a:extLst>
              <a:ext uri="{FF2B5EF4-FFF2-40B4-BE49-F238E27FC236}">
                <a16:creationId xmlns:a16="http://schemas.microsoft.com/office/drawing/2014/main" id="{F416A103-38F6-281B-7B10-CBE0A3E49273}"/>
              </a:ext>
            </a:extLst>
          </p:cNvPr>
          <p:cNvPicPr>
            <a:picLocks noChangeAspect="1"/>
          </p:cNvPicPr>
          <p:nvPr/>
        </p:nvPicPr>
        <p:blipFill>
          <a:blip r:embed="rId3"/>
          <a:stretch>
            <a:fillRect/>
          </a:stretch>
        </p:blipFill>
        <p:spPr>
          <a:xfrm>
            <a:off x="10892569" y="194613"/>
            <a:ext cx="1014913" cy="923685"/>
          </a:xfrm>
          <a:prstGeom prst="rect">
            <a:avLst/>
          </a:prstGeom>
        </p:spPr>
      </p:pic>
    </p:spTree>
    <p:extLst>
      <p:ext uri="{BB962C8B-B14F-4D97-AF65-F5344CB8AC3E}">
        <p14:creationId xmlns:p14="http://schemas.microsoft.com/office/powerpoint/2010/main" val="23703230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EBE7D-5964-0E18-9F81-44BE0C49A64C}"/>
            </a:ext>
          </a:extLst>
        </p:cNvPr>
        <p:cNvGrpSpPr/>
        <p:nvPr/>
      </p:nvGrpSpPr>
      <p:grpSpPr>
        <a:xfrm>
          <a:off x="0" y="0"/>
          <a:ext cx="0" cy="0"/>
          <a:chOff x="0" y="0"/>
          <a:chExt cx="0" cy="0"/>
        </a:xfrm>
      </p:grpSpPr>
      <p:sp>
        <p:nvSpPr>
          <p:cNvPr id="4" name="Text Placeholder 4">
            <a:extLst>
              <a:ext uri="{FF2B5EF4-FFF2-40B4-BE49-F238E27FC236}">
                <a16:creationId xmlns:a16="http://schemas.microsoft.com/office/drawing/2014/main" id="{96FB8D4E-C74B-C106-9F24-24D208942607}"/>
              </a:ext>
            </a:extLst>
          </p:cNvPr>
          <p:cNvSpPr txBox="1">
            <a:spLocks/>
          </p:cNvSpPr>
          <p:nvPr/>
        </p:nvSpPr>
        <p:spPr>
          <a:xfrm>
            <a:off x="5121845" y="94261"/>
            <a:ext cx="6629636" cy="53611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400" b="0" kern="1200">
                <a:solidFill>
                  <a:schemeClr val="accent1"/>
                </a:solidFill>
                <a:latin typeface="Trebuchet MS" panose="020B0703020202090204" pitchFamily="34" charset="0"/>
                <a:ea typeface="Verdana" panose="020B0604030504040204" pitchFamily="34" charset="0"/>
                <a:cs typeface="Verdana" panose="020B060403050404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CA" sz="2400" b="1" i="0" u="none" strike="noStrike" kern="1200" cap="none" spc="0" normalizeH="0" baseline="0" noProof="0">
              <a:ln>
                <a:noFill/>
              </a:ln>
              <a:solidFill>
                <a:srgbClr val="005D9C"/>
              </a:solidFill>
              <a:effectLst/>
              <a:uLnTx/>
              <a:uFillTx/>
              <a:latin typeface="Verdana" panose="020B0604030504040204" pitchFamily="34" charset="0"/>
              <a:ea typeface="Verdana" panose="020B0604030504040204" pitchFamily="34" charset="0"/>
            </a:endParaRPr>
          </a:p>
        </p:txBody>
      </p:sp>
      <p:sp>
        <p:nvSpPr>
          <p:cNvPr id="2" name="TextBox 1">
            <a:extLst>
              <a:ext uri="{FF2B5EF4-FFF2-40B4-BE49-F238E27FC236}">
                <a16:creationId xmlns:a16="http://schemas.microsoft.com/office/drawing/2014/main" id="{596D0C06-B8B1-F9C2-AC19-3F14BF8B8E91}"/>
              </a:ext>
            </a:extLst>
          </p:cNvPr>
          <p:cNvSpPr txBox="1"/>
          <p:nvPr/>
        </p:nvSpPr>
        <p:spPr>
          <a:xfrm>
            <a:off x="373465" y="1277120"/>
            <a:ext cx="9617638" cy="1200329"/>
          </a:xfrm>
          <a:prstGeom prst="rect">
            <a:avLst/>
          </a:prstGeom>
          <a:noFill/>
        </p:spPr>
        <p:txBody>
          <a:bodyPr wrap="square" rtlCol="0">
            <a:spAutoFit/>
          </a:bodyPr>
          <a:lstStyle/>
          <a:p>
            <a:pPr marL="285750" indent="-285750">
              <a:buFont typeface="Arial" panose="020B0604020202020204" pitchFamily="34" charset="0"/>
              <a:buChar char="•"/>
            </a:pPr>
            <a:r>
              <a:rPr lang="en-CA">
                <a:solidFill>
                  <a:schemeClr val="accent6"/>
                </a:solidFill>
              </a:rPr>
              <a:t>The various SIF models were assessed against WCB data that ESC has access to.</a:t>
            </a:r>
          </a:p>
          <a:p>
            <a:pPr marL="285750" indent="-285750">
              <a:buFont typeface="Arial" panose="020B0604020202020204" pitchFamily="34" charset="0"/>
              <a:buChar char="•"/>
            </a:pPr>
            <a:endParaRPr lang="en-CA">
              <a:solidFill>
                <a:schemeClr val="accent6"/>
              </a:solidFill>
            </a:endParaRPr>
          </a:p>
          <a:p>
            <a:pPr marL="285750" indent="-285750">
              <a:buFont typeface="Arial" panose="020B0604020202020204" pitchFamily="34" charset="0"/>
              <a:buChar char="•"/>
            </a:pPr>
            <a:r>
              <a:rPr lang="en-CA">
                <a:solidFill>
                  <a:schemeClr val="accent6"/>
                </a:solidFill>
              </a:rPr>
              <a:t>The WCB Percentages are based on the number of criteria recognizing that applied percentage coverage may be different.</a:t>
            </a:r>
          </a:p>
        </p:txBody>
      </p:sp>
      <p:pic>
        <p:nvPicPr>
          <p:cNvPr id="5" name="Picture 4">
            <a:extLst>
              <a:ext uri="{FF2B5EF4-FFF2-40B4-BE49-F238E27FC236}">
                <a16:creationId xmlns:a16="http://schemas.microsoft.com/office/drawing/2014/main" id="{E353B5E8-8E3F-2DF3-E21C-59A59C8FCF1B}"/>
              </a:ext>
            </a:extLst>
          </p:cNvPr>
          <p:cNvPicPr>
            <a:picLocks noChangeAspect="1"/>
          </p:cNvPicPr>
          <p:nvPr/>
        </p:nvPicPr>
        <p:blipFill>
          <a:blip r:embed="rId3"/>
          <a:stretch>
            <a:fillRect/>
          </a:stretch>
        </p:blipFill>
        <p:spPr>
          <a:xfrm>
            <a:off x="373465" y="2789996"/>
            <a:ext cx="9496759" cy="2790884"/>
          </a:xfrm>
          <a:prstGeom prst="rect">
            <a:avLst/>
          </a:prstGeom>
        </p:spPr>
      </p:pic>
      <p:grpSp>
        <p:nvGrpSpPr>
          <p:cNvPr id="6" name="Group 5">
            <a:extLst>
              <a:ext uri="{FF2B5EF4-FFF2-40B4-BE49-F238E27FC236}">
                <a16:creationId xmlns:a16="http://schemas.microsoft.com/office/drawing/2014/main" id="{BC69674F-F500-B01F-5638-24891B28A783}"/>
              </a:ext>
            </a:extLst>
          </p:cNvPr>
          <p:cNvGrpSpPr/>
          <p:nvPr/>
        </p:nvGrpSpPr>
        <p:grpSpPr>
          <a:xfrm>
            <a:off x="0" y="0"/>
            <a:ext cx="6485641" cy="876300"/>
            <a:chOff x="959730" y="0"/>
            <a:chExt cx="3561470" cy="1028700"/>
          </a:xfrm>
          <a:solidFill>
            <a:srgbClr val="005D9C"/>
          </a:solidFill>
        </p:grpSpPr>
        <p:sp>
          <p:nvSpPr>
            <p:cNvPr id="7" name="Rectangle 6">
              <a:extLst>
                <a:ext uri="{FF2B5EF4-FFF2-40B4-BE49-F238E27FC236}">
                  <a16:creationId xmlns:a16="http://schemas.microsoft.com/office/drawing/2014/main" id="{72EB7F0B-C80A-D59C-5454-AD2370288126}"/>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14">
              <a:extLst>
                <a:ext uri="{FF2B5EF4-FFF2-40B4-BE49-F238E27FC236}">
                  <a16:creationId xmlns:a16="http://schemas.microsoft.com/office/drawing/2014/main" id="{C27B7B5A-89A0-0D85-7C38-8DED11F9D10F}"/>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A5A0540-66F5-1E00-7D83-B1B5679CCE68}"/>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TextBox 10">
            <a:extLst>
              <a:ext uri="{FF2B5EF4-FFF2-40B4-BE49-F238E27FC236}">
                <a16:creationId xmlns:a16="http://schemas.microsoft.com/office/drawing/2014/main" id="{23B232BC-C2B7-6083-8C72-233677595877}"/>
              </a:ext>
            </a:extLst>
          </p:cNvPr>
          <p:cNvSpPr txBox="1"/>
          <p:nvPr/>
        </p:nvSpPr>
        <p:spPr>
          <a:xfrm>
            <a:off x="204744" y="229530"/>
            <a:ext cx="10980555" cy="461665"/>
          </a:xfrm>
          <a:prstGeom prst="rect">
            <a:avLst/>
          </a:prstGeom>
          <a:noFill/>
          <a:ln>
            <a:noFill/>
          </a:ln>
        </p:spPr>
        <p:txBody>
          <a:bodyPr wrap="square" rtlCol="0">
            <a:spAutoFit/>
          </a:bodyPr>
          <a:lstStyle/>
          <a:p>
            <a:r>
              <a:rPr lang="en-CA" sz="2400" b="1">
                <a:solidFill>
                  <a:srgbClr val="FFFFFF"/>
                </a:solidFill>
                <a:latin typeface="Verdana" panose="020B0604030504040204" pitchFamily="34" charset="0"/>
                <a:ea typeface="Verdana" panose="020B0604030504040204" pitchFamily="34" charset="0"/>
              </a:rPr>
              <a:t>Task Group</a:t>
            </a:r>
            <a:r>
              <a:rPr lang="en-CA" sz="2400" b="1">
                <a:solidFill>
                  <a:schemeClr val="bg1"/>
                </a:solidFill>
                <a:latin typeface="Verdana" panose="020B0604030504040204" pitchFamily="34" charset="0"/>
                <a:ea typeface="Verdana" panose="020B0604030504040204" pitchFamily="34" charset="0"/>
              </a:rPr>
              <a:t> | </a:t>
            </a:r>
            <a:r>
              <a:rPr lang="en-CA" sz="2400" b="1">
                <a:solidFill>
                  <a:srgbClr val="FFB81C"/>
                </a:solidFill>
                <a:latin typeface="Verdana" panose="020B0604030504040204" pitchFamily="34" charset="0"/>
                <a:ea typeface="Verdana" panose="020B0604030504040204" pitchFamily="34" charset="0"/>
              </a:rPr>
              <a:t>SIF WCB Alignment</a:t>
            </a:r>
          </a:p>
        </p:txBody>
      </p:sp>
    </p:spTree>
    <p:extLst>
      <p:ext uri="{BB962C8B-B14F-4D97-AF65-F5344CB8AC3E}">
        <p14:creationId xmlns:p14="http://schemas.microsoft.com/office/powerpoint/2010/main" val="22522244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5C204-0357-3742-F08A-09DE54429059}"/>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D4183B69-781A-E71F-1D80-7FACFC28A021}"/>
              </a:ext>
            </a:extLst>
          </p:cNvPr>
          <p:cNvGrpSpPr/>
          <p:nvPr/>
        </p:nvGrpSpPr>
        <p:grpSpPr>
          <a:xfrm>
            <a:off x="-1" y="0"/>
            <a:ext cx="6648451" cy="876300"/>
            <a:chOff x="959730" y="0"/>
            <a:chExt cx="3561470" cy="1028700"/>
          </a:xfrm>
          <a:solidFill>
            <a:srgbClr val="005D9C"/>
          </a:solidFill>
        </p:grpSpPr>
        <p:sp>
          <p:nvSpPr>
            <p:cNvPr id="15" name="Rectangle 14">
              <a:extLst>
                <a:ext uri="{FF2B5EF4-FFF2-40B4-BE49-F238E27FC236}">
                  <a16:creationId xmlns:a16="http://schemas.microsoft.com/office/drawing/2014/main" id="{B57BA723-E4E5-D73C-921D-5D3BE3E076B1}"/>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4">
              <a:extLst>
                <a:ext uri="{FF2B5EF4-FFF2-40B4-BE49-F238E27FC236}">
                  <a16:creationId xmlns:a16="http://schemas.microsoft.com/office/drawing/2014/main" id="{58F4EED9-DE16-8BD9-5AB6-6B0915ECD8D0}"/>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633121B-049A-E491-3B27-3BC12F64DFE5}"/>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AC2D8621-F709-F1CE-A4E0-7A3EDFE3C37D}"/>
              </a:ext>
            </a:extLst>
          </p:cNvPr>
          <p:cNvSpPr txBox="1"/>
          <p:nvPr/>
        </p:nvSpPr>
        <p:spPr>
          <a:xfrm>
            <a:off x="10778490" y="6115050"/>
            <a:ext cx="1017270" cy="365760"/>
          </a:xfrm>
          <a:prstGeom prst="rect">
            <a:avLst/>
          </a:prstGeom>
          <a:noFill/>
        </p:spPr>
        <p:txBody>
          <a:bodyPr wrap="square" rtlCol="0">
            <a:spAutoFit/>
          </a:bodyPr>
          <a:lstStyle/>
          <a:p>
            <a:pPr algn="r"/>
            <a:fld id="{8587B0EE-49B5-447C-8728-D658ECDE7F56}" type="slidenum">
              <a:rPr lang="en-CA">
                <a:solidFill>
                  <a:srgbClr val="000000"/>
                </a:solidFill>
              </a:rPr>
              <a:pPr algn="r"/>
              <a:t>39</a:t>
            </a:fld>
            <a:r>
              <a:rPr lang="en-CA">
                <a:solidFill>
                  <a:srgbClr val="000000"/>
                </a:solidFill>
              </a:rPr>
              <a:t> </a:t>
            </a:r>
          </a:p>
        </p:txBody>
      </p:sp>
      <p:sp>
        <p:nvSpPr>
          <p:cNvPr id="2" name="TextBox 1">
            <a:extLst>
              <a:ext uri="{FF2B5EF4-FFF2-40B4-BE49-F238E27FC236}">
                <a16:creationId xmlns:a16="http://schemas.microsoft.com/office/drawing/2014/main" id="{E5C54F23-C942-3C56-2D56-711E86810BC0}"/>
              </a:ext>
            </a:extLst>
          </p:cNvPr>
          <p:cNvSpPr txBox="1"/>
          <p:nvPr/>
        </p:nvSpPr>
        <p:spPr>
          <a:xfrm>
            <a:off x="308438" y="165808"/>
            <a:ext cx="10980555" cy="461665"/>
          </a:xfrm>
          <a:prstGeom prst="rect">
            <a:avLst/>
          </a:prstGeom>
          <a:noFill/>
          <a:ln>
            <a:noFill/>
          </a:ln>
        </p:spPr>
        <p:txBody>
          <a:bodyPr wrap="square" rtlCol="0">
            <a:spAutoFit/>
          </a:bodyPr>
          <a:lstStyle/>
          <a:p>
            <a:r>
              <a:rPr lang="en-CA" sz="2400" b="1">
                <a:solidFill>
                  <a:schemeClr val="bg1"/>
                </a:solidFill>
                <a:latin typeface="Verdana" panose="020B0604030504040204" pitchFamily="34" charset="0"/>
                <a:ea typeface="Verdana" panose="020B0604030504040204" pitchFamily="34" charset="0"/>
              </a:rPr>
              <a:t>SIF and Regulation Alignment</a:t>
            </a:r>
            <a:endParaRPr lang="en-CA" sz="2400" b="1">
              <a:solidFill>
                <a:schemeClr val="accent2"/>
              </a:solidFill>
              <a:latin typeface="Verdana" panose="020B0604030504040204" pitchFamily="34" charset="0"/>
              <a:ea typeface="Verdana" panose="020B0604030504040204" pitchFamily="34" charset="0"/>
            </a:endParaRPr>
          </a:p>
        </p:txBody>
      </p:sp>
      <p:graphicFrame>
        <p:nvGraphicFramePr>
          <p:cNvPr id="4" name="Table 3">
            <a:extLst>
              <a:ext uri="{FF2B5EF4-FFF2-40B4-BE49-F238E27FC236}">
                <a16:creationId xmlns:a16="http://schemas.microsoft.com/office/drawing/2014/main" id="{3E90CD92-E994-8E2F-8B90-8B058FE08B53}"/>
              </a:ext>
            </a:extLst>
          </p:cNvPr>
          <p:cNvGraphicFramePr>
            <a:graphicFrameLocks noGrp="1"/>
          </p:cNvGraphicFramePr>
          <p:nvPr>
            <p:extLst>
              <p:ext uri="{D42A27DB-BD31-4B8C-83A1-F6EECF244321}">
                <p14:modId xmlns:p14="http://schemas.microsoft.com/office/powerpoint/2010/main" val="1115706424"/>
              </p:ext>
            </p:extLst>
          </p:nvPr>
        </p:nvGraphicFramePr>
        <p:xfrm>
          <a:off x="1881816" y="1217315"/>
          <a:ext cx="8442700" cy="4423369"/>
        </p:xfrm>
        <a:graphic>
          <a:graphicData uri="http://schemas.openxmlformats.org/drawingml/2006/table">
            <a:tbl>
              <a:tblPr firstRow="1" bandRow="1">
                <a:tableStyleId>{5C22544A-7EE6-4342-B048-85BDC9FD1C3A}</a:tableStyleId>
              </a:tblPr>
              <a:tblGrid>
                <a:gridCol w="2770183">
                  <a:extLst>
                    <a:ext uri="{9D8B030D-6E8A-4147-A177-3AD203B41FA5}">
                      <a16:colId xmlns:a16="http://schemas.microsoft.com/office/drawing/2014/main" val="592466279"/>
                    </a:ext>
                  </a:extLst>
                </a:gridCol>
                <a:gridCol w="1165253">
                  <a:extLst>
                    <a:ext uri="{9D8B030D-6E8A-4147-A177-3AD203B41FA5}">
                      <a16:colId xmlns:a16="http://schemas.microsoft.com/office/drawing/2014/main" val="1506899612"/>
                    </a:ext>
                  </a:extLst>
                </a:gridCol>
                <a:gridCol w="2678464">
                  <a:extLst>
                    <a:ext uri="{9D8B030D-6E8A-4147-A177-3AD203B41FA5}">
                      <a16:colId xmlns:a16="http://schemas.microsoft.com/office/drawing/2014/main" val="763370855"/>
                    </a:ext>
                  </a:extLst>
                </a:gridCol>
                <a:gridCol w="1828800">
                  <a:extLst>
                    <a:ext uri="{9D8B030D-6E8A-4147-A177-3AD203B41FA5}">
                      <a16:colId xmlns:a16="http://schemas.microsoft.com/office/drawing/2014/main" val="2589251003"/>
                    </a:ext>
                  </a:extLst>
                </a:gridCol>
              </a:tblGrid>
              <a:tr h="561907">
                <a:tc>
                  <a:txBody>
                    <a:bodyPr/>
                    <a:lstStyle/>
                    <a:p>
                      <a:pPr algn="ctr"/>
                      <a:r>
                        <a:rPr lang="en-CA" sz="2000" b="1"/>
                        <a:t>Jurisdiction / Model</a:t>
                      </a:r>
                    </a:p>
                  </a:txBody>
                  <a:tcPr/>
                </a:tc>
                <a:tc>
                  <a:txBody>
                    <a:bodyPr/>
                    <a:lstStyle/>
                    <a:p>
                      <a:pPr algn="ctr"/>
                      <a:r>
                        <a:rPr lang="en-CA" sz="2000" b="1"/>
                        <a:t>Fatality</a:t>
                      </a:r>
                    </a:p>
                  </a:txBody>
                  <a:tcPr/>
                </a:tc>
                <a:tc>
                  <a:txBody>
                    <a:bodyPr/>
                    <a:lstStyle/>
                    <a:p>
                      <a:pPr algn="ctr"/>
                      <a:r>
                        <a:rPr lang="en-CA" sz="2000" b="1"/>
                        <a:t>Life Threatening</a:t>
                      </a:r>
                    </a:p>
                  </a:txBody>
                  <a:tcPr/>
                </a:tc>
                <a:tc>
                  <a:txBody>
                    <a:bodyPr/>
                    <a:lstStyle/>
                    <a:p>
                      <a:pPr algn="ctr"/>
                      <a:r>
                        <a:rPr lang="en-CA" sz="2000" b="1"/>
                        <a:t>Life Altering</a:t>
                      </a:r>
                    </a:p>
                  </a:txBody>
                  <a:tcPr/>
                </a:tc>
                <a:extLst>
                  <a:ext uri="{0D108BD9-81ED-4DB2-BD59-A6C34878D82A}">
                    <a16:rowId xmlns:a16="http://schemas.microsoft.com/office/drawing/2014/main" val="719223168"/>
                  </a:ext>
                </a:extLst>
              </a:tr>
              <a:tr h="371907">
                <a:tc>
                  <a:txBody>
                    <a:bodyPr/>
                    <a:lstStyle/>
                    <a:p>
                      <a:r>
                        <a:rPr lang="en-CA" sz="1800">
                          <a:solidFill>
                            <a:srgbClr val="000000"/>
                          </a:solidFill>
                        </a:rPr>
                        <a:t>CSRA Life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1800">
                          <a:solidFill>
                            <a:srgbClr val="00B050"/>
                          </a:solidFill>
                        </a:rPr>
                        <a:t>✓</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1800">
                          <a:solidFill>
                            <a:srgbClr val="00B050"/>
                          </a:solidFill>
                        </a:rPr>
                        <a:t>✓</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1800">
                          <a:solidFill>
                            <a:srgbClr val="00B050"/>
                          </a:solidFill>
                        </a:rPr>
                        <a:t>✓</a:t>
                      </a:r>
                    </a:p>
                  </a:txBody>
                  <a:tcPr/>
                </a:tc>
                <a:extLst>
                  <a:ext uri="{0D108BD9-81ED-4DB2-BD59-A6C34878D82A}">
                    <a16:rowId xmlns:a16="http://schemas.microsoft.com/office/drawing/2014/main" val="276397404"/>
                  </a:ext>
                </a:extLst>
              </a:tr>
              <a:tr h="382030">
                <a:tc>
                  <a:txBody>
                    <a:bodyPr/>
                    <a:lstStyle/>
                    <a:p>
                      <a:r>
                        <a:rPr lang="en-CA" sz="1800">
                          <a:solidFill>
                            <a:srgbClr val="000000"/>
                          </a:solidFill>
                        </a:rPr>
                        <a:t>IOGP FPI</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1800">
                          <a:solidFill>
                            <a:srgbClr val="00B050"/>
                          </a:solidFill>
                        </a:rPr>
                        <a:t>✓</a:t>
                      </a:r>
                    </a:p>
                  </a:txBody>
                  <a:tcPr/>
                </a:tc>
                <a:tc>
                  <a:txBody>
                    <a:bodyPr/>
                    <a:lstStyle/>
                    <a:p>
                      <a:pPr algn="ctr"/>
                      <a:r>
                        <a:rPr lang="en-CA" sz="1800">
                          <a:solidFill>
                            <a:srgbClr val="FF0000"/>
                          </a:solidFill>
                        </a:rPr>
                        <a:t>X</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1800">
                          <a:solidFill>
                            <a:srgbClr val="00B050"/>
                          </a:solidFill>
                        </a:rPr>
                        <a:t>✓</a:t>
                      </a:r>
                    </a:p>
                  </a:txBody>
                  <a:tcPr/>
                </a:tc>
                <a:extLst>
                  <a:ext uri="{0D108BD9-81ED-4DB2-BD59-A6C34878D82A}">
                    <a16:rowId xmlns:a16="http://schemas.microsoft.com/office/drawing/2014/main" val="3659804205"/>
                  </a:ext>
                </a:extLst>
              </a:tr>
              <a:tr h="394805">
                <a:tc>
                  <a:txBody>
                    <a:bodyPr/>
                    <a:lstStyle/>
                    <a:p>
                      <a:r>
                        <a:rPr lang="en-CA" sz="1800">
                          <a:solidFill>
                            <a:srgbClr val="000000"/>
                          </a:solidFill>
                        </a:rPr>
                        <a:t>Edison Electric</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1800">
                          <a:solidFill>
                            <a:srgbClr val="00B050"/>
                          </a:solidFill>
                        </a:rPr>
                        <a:t>✓</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1800">
                          <a:solidFill>
                            <a:srgbClr val="00B050"/>
                          </a:solidFill>
                        </a:rPr>
                        <a:t>✓</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1800">
                          <a:solidFill>
                            <a:srgbClr val="00B050"/>
                          </a:solidFill>
                        </a:rPr>
                        <a:t>✓</a:t>
                      </a:r>
                    </a:p>
                  </a:txBody>
                  <a:tcPr/>
                </a:tc>
                <a:extLst>
                  <a:ext uri="{0D108BD9-81ED-4DB2-BD59-A6C34878D82A}">
                    <a16:rowId xmlns:a16="http://schemas.microsoft.com/office/drawing/2014/main" val="3589729059"/>
                  </a:ext>
                </a:extLst>
              </a:tr>
              <a:tr h="359818">
                <a:tc>
                  <a:txBody>
                    <a:bodyPr/>
                    <a:lstStyle/>
                    <a:p>
                      <a:pPr marL="0" indent="0">
                        <a:buFont typeface="Arial" panose="020B0604020202020204" pitchFamily="34" charset="0"/>
                        <a:buNone/>
                      </a:pPr>
                      <a:r>
                        <a:rPr lang="en-CA" sz="1800">
                          <a:solidFill>
                            <a:srgbClr val="000000"/>
                          </a:solidFill>
                        </a:rPr>
                        <a:t>Alberta</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1800">
                          <a:solidFill>
                            <a:srgbClr val="00B050"/>
                          </a:solidFill>
                        </a:rPr>
                        <a:t>✓</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1800">
                          <a:solidFill>
                            <a:srgbClr val="00B050"/>
                          </a:solidFill>
                        </a:rPr>
                        <a:t>✓ </a:t>
                      </a:r>
                      <a:br>
                        <a:rPr lang="en-CA" sz="1800">
                          <a:solidFill>
                            <a:srgbClr val="00B050"/>
                          </a:solidFill>
                        </a:rPr>
                      </a:br>
                      <a:r>
                        <a:rPr lang="en-CA" sz="1000">
                          <a:solidFill>
                            <a:srgbClr val="000000"/>
                          </a:solidFill>
                        </a:rPr>
                        <a:t>(Hospital Admission)</a:t>
                      </a:r>
                    </a:p>
                  </a:txBody>
                  <a:tcPr/>
                </a:tc>
                <a:tc>
                  <a:txBody>
                    <a:bodyPr/>
                    <a:lstStyle/>
                    <a:p>
                      <a:pPr algn="ctr"/>
                      <a:r>
                        <a:rPr lang="en-CA" sz="1800">
                          <a:solidFill>
                            <a:srgbClr val="FF0000"/>
                          </a:solidFill>
                        </a:rPr>
                        <a:t>X</a:t>
                      </a:r>
                    </a:p>
                  </a:txBody>
                  <a:tcPr/>
                </a:tc>
                <a:extLst>
                  <a:ext uri="{0D108BD9-81ED-4DB2-BD59-A6C34878D82A}">
                    <a16:rowId xmlns:a16="http://schemas.microsoft.com/office/drawing/2014/main" val="4063114345"/>
                  </a:ext>
                </a:extLst>
              </a:tr>
              <a:tr h="359818">
                <a:tc>
                  <a:txBody>
                    <a:bodyPr/>
                    <a:lstStyle/>
                    <a:p>
                      <a:pPr marL="0" indent="0">
                        <a:buFont typeface="Arial" panose="020B0604020202020204" pitchFamily="34" charset="0"/>
                        <a:buNone/>
                      </a:pPr>
                      <a:r>
                        <a:rPr lang="en-CA" sz="1800">
                          <a:solidFill>
                            <a:srgbClr val="000000"/>
                          </a:solidFill>
                        </a:rPr>
                        <a:t>British Columbia</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1800">
                          <a:solidFill>
                            <a:srgbClr val="00B050"/>
                          </a:solidFill>
                        </a:rPr>
                        <a:t>✓</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1800">
                          <a:solidFill>
                            <a:srgbClr val="00B050"/>
                          </a:solidFill>
                        </a:rPr>
                        <a:t>✓ </a:t>
                      </a:r>
                      <a:br>
                        <a:rPr lang="en-CA" sz="1800">
                          <a:solidFill>
                            <a:srgbClr val="00B050"/>
                          </a:solidFill>
                        </a:rPr>
                      </a:br>
                      <a:r>
                        <a:rPr lang="en-CA" sz="1000">
                          <a:solidFill>
                            <a:srgbClr val="000000"/>
                          </a:solidFill>
                        </a:rPr>
                        <a:t>(Critical Intervention)</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1800">
                          <a:solidFill>
                            <a:srgbClr val="00B050"/>
                          </a:solidFill>
                        </a:rPr>
                        <a:t>✓</a:t>
                      </a:r>
                    </a:p>
                  </a:txBody>
                  <a:tcPr/>
                </a:tc>
                <a:extLst>
                  <a:ext uri="{0D108BD9-81ED-4DB2-BD59-A6C34878D82A}">
                    <a16:rowId xmlns:a16="http://schemas.microsoft.com/office/drawing/2014/main" val="3984405512"/>
                  </a:ext>
                </a:extLst>
              </a:tr>
              <a:tr h="359818">
                <a:tc>
                  <a:txBody>
                    <a:bodyPr/>
                    <a:lstStyle/>
                    <a:p>
                      <a:pPr marL="0" indent="0">
                        <a:buFont typeface="Arial" panose="020B0604020202020204" pitchFamily="34" charset="0"/>
                        <a:buNone/>
                      </a:pPr>
                      <a:r>
                        <a:rPr lang="en-CA" sz="1800">
                          <a:solidFill>
                            <a:srgbClr val="000000"/>
                          </a:solidFill>
                        </a:rPr>
                        <a:t>Saskatchewan</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1800">
                          <a:solidFill>
                            <a:srgbClr val="00B050"/>
                          </a:solidFill>
                        </a:rPr>
                        <a:t>✓</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1800">
                          <a:solidFill>
                            <a:srgbClr val="00B050"/>
                          </a:solidFill>
                        </a:rPr>
                        <a:t>✓ </a:t>
                      </a:r>
                      <a:br>
                        <a:rPr lang="en-CA" sz="1800">
                          <a:solidFill>
                            <a:srgbClr val="00B050"/>
                          </a:solidFill>
                        </a:rPr>
                      </a:br>
                      <a:r>
                        <a:rPr lang="en-CA" sz="1000">
                          <a:solidFill>
                            <a:srgbClr val="000000"/>
                          </a:solidFill>
                        </a:rPr>
                        <a:t>(72-hours Hospital Admission)</a:t>
                      </a:r>
                    </a:p>
                  </a:txBody>
                  <a:tcPr/>
                </a:tc>
                <a:tc>
                  <a:txBody>
                    <a:bodyPr/>
                    <a:lstStyle/>
                    <a:p>
                      <a:pPr algn="ctr"/>
                      <a:r>
                        <a:rPr lang="en-CA" sz="1800">
                          <a:solidFill>
                            <a:srgbClr val="FF0000"/>
                          </a:solidFill>
                        </a:rPr>
                        <a:t>X</a:t>
                      </a:r>
                    </a:p>
                  </a:txBody>
                  <a:tcPr/>
                </a:tc>
                <a:extLst>
                  <a:ext uri="{0D108BD9-81ED-4DB2-BD59-A6C34878D82A}">
                    <a16:rowId xmlns:a16="http://schemas.microsoft.com/office/drawing/2014/main" val="1563391947"/>
                  </a:ext>
                </a:extLst>
              </a:tr>
              <a:tr h="359818">
                <a:tc>
                  <a:txBody>
                    <a:bodyPr/>
                    <a:lstStyle/>
                    <a:p>
                      <a:pPr marL="0" indent="0">
                        <a:buFont typeface="Arial" panose="020B0604020202020204" pitchFamily="34" charset="0"/>
                        <a:buNone/>
                      </a:pPr>
                      <a:r>
                        <a:rPr lang="en-CA" sz="1800">
                          <a:solidFill>
                            <a:srgbClr val="000000"/>
                          </a:solidFill>
                        </a:rPr>
                        <a:t>Federal Labour Code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1800">
                          <a:solidFill>
                            <a:srgbClr val="00B050"/>
                          </a:solidFill>
                        </a:rPr>
                        <a:t>✓</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1800">
                          <a:solidFill>
                            <a:srgbClr val="00B050"/>
                          </a:solidFill>
                        </a:rPr>
                        <a:t>✓ </a:t>
                      </a:r>
                      <a:br>
                        <a:rPr lang="en-CA" sz="1800">
                          <a:solidFill>
                            <a:srgbClr val="00B050"/>
                          </a:solidFill>
                        </a:rPr>
                      </a:br>
                      <a:r>
                        <a:rPr lang="en-CA" sz="1000">
                          <a:solidFill>
                            <a:srgbClr val="000000"/>
                          </a:solidFill>
                        </a:rPr>
                        <a:t>(Rescue/Revival)</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1800">
                          <a:solidFill>
                            <a:srgbClr val="00B050"/>
                          </a:solidFill>
                        </a:rPr>
                        <a:t>✓</a:t>
                      </a:r>
                    </a:p>
                  </a:txBody>
                  <a:tcPr/>
                </a:tc>
                <a:extLst>
                  <a:ext uri="{0D108BD9-81ED-4DB2-BD59-A6C34878D82A}">
                    <a16:rowId xmlns:a16="http://schemas.microsoft.com/office/drawing/2014/main" val="1503684181"/>
                  </a:ext>
                </a:extLst>
              </a:tr>
              <a:tr h="0">
                <a:tc>
                  <a:txBody>
                    <a:bodyPr/>
                    <a:lstStyle/>
                    <a:p>
                      <a:pPr marL="0" indent="0">
                        <a:buFont typeface="Arial" panose="020B0604020202020204" pitchFamily="34" charset="0"/>
                        <a:buNone/>
                      </a:pPr>
                      <a:r>
                        <a:rPr lang="en-CA" sz="1800">
                          <a:solidFill>
                            <a:srgbClr val="000000"/>
                          </a:solidFill>
                        </a:rPr>
                        <a:t>Offshore CNSOER*</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1800">
                          <a:solidFill>
                            <a:srgbClr val="00B050"/>
                          </a:solidFill>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CA" sz="1800">
                        <a:solidFill>
                          <a:srgbClr val="00B050"/>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1800">
                          <a:solidFill>
                            <a:srgbClr val="00B050"/>
                          </a:solidFill>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lang="en-CA" sz="1000">
                          <a:solidFill>
                            <a:srgbClr val="000000"/>
                          </a:solidFill>
                        </a:rPr>
                        <a:t>(Endangers Life)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1800">
                          <a:solidFill>
                            <a:srgbClr val="00B050"/>
                          </a:solidFill>
                        </a:rPr>
                        <a:t>✓</a:t>
                      </a:r>
                    </a:p>
                  </a:txBody>
                  <a:tcPr/>
                </a:tc>
                <a:extLst>
                  <a:ext uri="{0D108BD9-81ED-4DB2-BD59-A6C34878D82A}">
                    <a16:rowId xmlns:a16="http://schemas.microsoft.com/office/drawing/2014/main" val="2737299023"/>
                  </a:ext>
                </a:extLst>
              </a:tr>
            </a:tbl>
          </a:graphicData>
        </a:graphic>
      </p:graphicFrame>
      <p:sp>
        <p:nvSpPr>
          <p:cNvPr id="8" name="TextBox 7">
            <a:extLst>
              <a:ext uri="{FF2B5EF4-FFF2-40B4-BE49-F238E27FC236}">
                <a16:creationId xmlns:a16="http://schemas.microsoft.com/office/drawing/2014/main" id="{CF06BDBD-477F-3B90-546F-D6082237295D}"/>
              </a:ext>
            </a:extLst>
          </p:cNvPr>
          <p:cNvSpPr txBox="1"/>
          <p:nvPr/>
        </p:nvSpPr>
        <p:spPr>
          <a:xfrm>
            <a:off x="1803178" y="5721620"/>
            <a:ext cx="4476242" cy="246221"/>
          </a:xfrm>
          <a:prstGeom prst="rect">
            <a:avLst/>
          </a:prstGeom>
          <a:noFill/>
        </p:spPr>
        <p:txBody>
          <a:bodyPr wrap="square" rtlCol="0">
            <a:spAutoFit/>
          </a:bodyPr>
          <a:lstStyle/>
          <a:p>
            <a:r>
              <a:rPr lang="en-CA" sz="1000">
                <a:solidFill>
                  <a:srgbClr val="000000"/>
                </a:solidFill>
              </a:rPr>
              <a:t>* Canada – Nova Scotia Offshore Energy Regulator</a:t>
            </a:r>
          </a:p>
        </p:txBody>
      </p:sp>
    </p:spTree>
    <p:extLst>
      <p:ext uri="{BB962C8B-B14F-4D97-AF65-F5344CB8AC3E}">
        <p14:creationId xmlns:p14="http://schemas.microsoft.com/office/powerpoint/2010/main" val="34820745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CC8B59-F8F6-F786-3329-037E942DCAAB}"/>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12831B53-0408-7936-CAE8-3A27134BF5DB}"/>
              </a:ext>
            </a:extLst>
          </p:cNvPr>
          <p:cNvGrpSpPr/>
          <p:nvPr/>
        </p:nvGrpSpPr>
        <p:grpSpPr>
          <a:xfrm>
            <a:off x="-1" y="0"/>
            <a:ext cx="6648451" cy="876300"/>
            <a:chOff x="959730" y="0"/>
            <a:chExt cx="3561470" cy="1028700"/>
          </a:xfrm>
          <a:solidFill>
            <a:srgbClr val="005D9C"/>
          </a:solidFill>
        </p:grpSpPr>
        <p:sp>
          <p:nvSpPr>
            <p:cNvPr id="15" name="Rectangle 14">
              <a:extLst>
                <a:ext uri="{FF2B5EF4-FFF2-40B4-BE49-F238E27FC236}">
                  <a16:creationId xmlns:a16="http://schemas.microsoft.com/office/drawing/2014/main" id="{88821F3A-00E2-8D84-45A8-A3991125D18F}"/>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4">
              <a:extLst>
                <a:ext uri="{FF2B5EF4-FFF2-40B4-BE49-F238E27FC236}">
                  <a16:creationId xmlns:a16="http://schemas.microsoft.com/office/drawing/2014/main" id="{5121597F-55C2-24AD-E356-EEE3E6CF0757}"/>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8ABF442-E206-5377-B082-3F40AE7D9445}"/>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a:extLst>
              <a:ext uri="{FF2B5EF4-FFF2-40B4-BE49-F238E27FC236}">
                <a16:creationId xmlns:a16="http://schemas.microsoft.com/office/drawing/2014/main" id="{DF4FCB42-F793-B80E-2B49-5B75279974A3}"/>
              </a:ext>
            </a:extLst>
          </p:cNvPr>
          <p:cNvSpPr txBox="1"/>
          <p:nvPr/>
        </p:nvSpPr>
        <p:spPr>
          <a:xfrm>
            <a:off x="306570" y="216152"/>
            <a:ext cx="10980555" cy="461665"/>
          </a:xfrm>
          <a:prstGeom prst="rect">
            <a:avLst/>
          </a:prstGeom>
          <a:noFill/>
          <a:ln>
            <a:noFill/>
          </a:ln>
        </p:spPr>
        <p:txBody>
          <a:bodyPr wrap="square" rtlCol="0">
            <a:spAutoFit/>
          </a:bodyPr>
          <a:lstStyle/>
          <a:p>
            <a:r>
              <a:rPr lang="en-CA" sz="2400" b="1">
                <a:solidFill>
                  <a:schemeClr val="bg1"/>
                </a:solidFill>
                <a:latin typeface="Verdana" panose="020B0604030504040204" pitchFamily="34" charset="0"/>
                <a:ea typeface="Verdana" panose="020B0604030504040204" pitchFamily="34" charset="0"/>
              </a:rPr>
              <a:t>Moving to a SIF-Focused Industry </a:t>
            </a:r>
          </a:p>
        </p:txBody>
      </p:sp>
      <p:sp>
        <p:nvSpPr>
          <p:cNvPr id="3" name="TextBox 2">
            <a:extLst>
              <a:ext uri="{FF2B5EF4-FFF2-40B4-BE49-F238E27FC236}">
                <a16:creationId xmlns:a16="http://schemas.microsoft.com/office/drawing/2014/main" id="{D8322010-4D86-D6CC-F0DB-E1368FEA3F6D}"/>
              </a:ext>
            </a:extLst>
          </p:cNvPr>
          <p:cNvSpPr txBox="1"/>
          <p:nvPr/>
        </p:nvSpPr>
        <p:spPr>
          <a:xfrm>
            <a:off x="10778490" y="6115050"/>
            <a:ext cx="1017270" cy="365760"/>
          </a:xfrm>
          <a:prstGeom prst="rect">
            <a:avLst/>
          </a:prstGeom>
          <a:noFill/>
        </p:spPr>
        <p:txBody>
          <a:bodyPr wrap="square" rtlCol="0">
            <a:spAutoFit/>
          </a:bodyPr>
          <a:lstStyle/>
          <a:p>
            <a:pPr algn="r"/>
            <a:fld id="{8587B0EE-49B5-447C-8728-D658ECDE7F56}" type="slidenum">
              <a:rPr lang="en-CA">
                <a:solidFill>
                  <a:srgbClr val="000000"/>
                </a:solidFill>
              </a:rPr>
              <a:pPr algn="r"/>
              <a:t>4</a:t>
            </a:fld>
            <a:r>
              <a:rPr lang="en-CA">
                <a:solidFill>
                  <a:srgbClr val="000000"/>
                </a:solidFill>
              </a:rPr>
              <a:t> </a:t>
            </a:r>
          </a:p>
        </p:txBody>
      </p:sp>
      <p:sp>
        <p:nvSpPr>
          <p:cNvPr id="13" name="TextBox 12">
            <a:extLst>
              <a:ext uri="{FF2B5EF4-FFF2-40B4-BE49-F238E27FC236}">
                <a16:creationId xmlns:a16="http://schemas.microsoft.com/office/drawing/2014/main" id="{0F27CA2E-96C6-8D0B-17EB-719D94935D3C}"/>
              </a:ext>
            </a:extLst>
          </p:cNvPr>
          <p:cNvSpPr txBox="1"/>
          <p:nvPr/>
        </p:nvSpPr>
        <p:spPr>
          <a:xfrm>
            <a:off x="10778490" y="6115050"/>
            <a:ext cx="1017270" cy="365760"/>
          </a:xfrm>
          <a:prstGeom prst="rect">
            <a:avLst/>
          </a:prstGeom>
          <a:noFill/>
        </p:spPr>
        <p:txBody>
          <a:bodyPr wrap="square" rtlCol="0">
            <a:spAutoFit/>
          </a:bodyPr>
          <a:lstStyle/>
          <a:p>
            <a:pPr algn="r"/>
            <a:fld id="{8587B0EE-49B5-447C-8728-D658ECDE7F56}" type="slidenum">
              <a:rPr lang="en-CA" smtClean="0">
                <a:solidFill>
                  <a:srgbClr val="000000"/>
                </a:solidFill>
              </a:rPr>
              <a:pPr algn="r"/>
              <a:t>4</a:t>
            </a:fld>
            <a:r>
              <a:rPr lang="en-CA">
                <a:solidFill>
                  <a:srgbClr val="000000"/>
                </a:solidFill>
              </a:rPr>
              <a:t> </a:t>
            </a:r>
          </a:p>
        </p:txBody>
      </p:sp>
      <p:pic>
        <p:nvPicPr>
          <p:cNvPr id="19" name="Picture 18">
            <a:extLst>
              <a:ext uri="{FF2B5EF4-FFF2-40B4-BE49-F238E27FC236}">
                <a16:creationId xmlns:a16="http://schemas.microsoft.com/office/drawing/2014/main" id="{EB3A000F-A489-A078-5D35-0DBD785EAB6F}"/>
              </a:ext>
            </a:extLst>
          </p:cNvPr>
          <p:cNvPicPr>
            <a:picLocks noChangeAspect="1"/>
          </p:cNvPicPr>
          <p:nvPr/>
        </p:nvPicPr>
        <p:blipFill>
          <a:blip r:embed="rId3"/>
          <a:stretch>
            <a:fillRect/>
          </a:stretch>
        </p:blipFill>
        <p:spPr>
          <a:xfrm>
            <a:off x="473091" y="3437251"/>
            <a:ext cx="5543550" cy="1879348"/>
          </a:xfrm>
          <a:prstGeom prst="rect">
            <a:avLst/>
          </a:prstGeom>
          <a:effectLst>
            <a:outerShdw blurRad="50800" dist="38100" dir="2700000" algn="tl" rotWithShape="0">
              <a:prstClr val="black">
                <a:alpha val="40000"/>
              </a:prstClr>
            </a:outerShdw>
          </a:effectLst>
        </p:spPr>
      </p:pic>
      <p:pic>
        <p:nvPicPr>
          <p:cNvPr id="20" name="Picture 19">
            <a:extLst>
              <a:ext uri="{FF2B5EF4-FFF2-40B4-BE49-F238E27FC236}">
                <a16:creationId xmlns:a16="http://schemas.microsoft.com/office/drawing/2014/main" id="{2457EC7A-EEE2-B83C-8103-F99DC901DD0B}"/>
              </a:ext>
            </a:extLst>
          </p:cNvPr>
          <p:cNvPicPr>
            <a:picLocks noChangeAspect="1"/>
          </p:cNvPicPr>
          <p:nvPr/>
        </p:nvPicPr>
        <p:blipFill>
          <a:blip r:embed="rId4"/>
          <a:stretch>
            <a:fillRect/>
          </a:stretch>
        </p:blipFill>
        <p:spPr>
          <a:xfrm>
            <a:off x="473091" y="1363674"/>
            <a:ext cx="2253346" cy="1586203"/>
          </a:xfrm>
          <a:prstGeom prst="rect">
            <a:avLst/>
          </a:prstGeom>
          <a:effectLst>
            <a:outerShdw blurRad="50800" dist="38100" dir="2700000" algn="tl" rotWithShape="0">
              <a:prstClr val="black">
                <a:alpha val="40000"/>
              </a:prstClr>
            </a:outerShdw>
          </a:effectLst>
        </p:spPr>
      </p:pic>
      <p:pic>
        <p:nvPicPr>
          <p:cNvPr id="21" name="Picture 20">
            <a:extLst>
              <a:ext uri="{FF2B5EF4-FFF2-40B4-BE49-F238E27FC236}">
                <a16:creationId xmlns:a16="http://schemas.microsoft.com/office/drawing/2014/main" id="{0EB25FDE-B932-9B85-F516-2F882C932DE3}"/>
              </a:ext>
            </a:extLst>
          </p:cNvPr>
          <p:cNvPicPr>
            <a:picLocks noChangeAspect="1"/>
          </p:cNvPicPr>
          <p:nvPr/>
        </p:nvPicPr>
        <p:blipFill>
          <a:blip r:embed="rId5"/>
          <a:stretch>
            <a:fillRect/>
          </a:stretch>
        </p:blipFill>
        <p:spPr>
          <a:xfrm>
            <a:off x="3554669" y="2508072"/>
            <a:ext cx="1026009" cy="458319"/>
          </a:xfrm>
          <a:prstGeom prst="rect">
            <a:avLst/>
          </a:prstGeom>
          <a:effectLst>
            <a:outerShdw blurRad="50800" dist="38100" dir="2700000" algn="tl" rotWithShape="0">
              <a:prstClr val="black">
                <a:alpha val="40000"/>
              </a:prstClr>
            </a:outerShdw>
          </a:effectLst>
        </p:spPr>
      </p:pic>
      <p:pic>
        <p:nvPicPr>
          <p:cNvPr id="18" name="Picture 17">
            <a:extLst>
              <a:ext uri="{FF2B5EF4-FFF2-40B4-BE49-F238E27FC236}">
                <a16:creationId xmlns:a16="http://schemas.microsoft.com/office/drawing/2014/main" id="{E83D64AD-6467-0A31-2C75-35DEB59D455F}"/>
              </a:ext>
            </a:extLst>
          </p:cNvPr>
          <p:cNvPicPr>
            <a:picLocks noChangeAspect="1"/>
          </p:cNvPicPr>
          <p:nvPr/>
        </p:nvPicPr>
        <p:blipFill>
          <a:blip r:embed="rId6"/>
          <a:stretch>
            <a:fillRect/>
          </a:stretch>
        </p:blipFill>
        <p:spPr>
          <a:xfrm rot="20752316">
            <a:off x="2898825" y="1226224"/>
            <a:ext cx="4322376" cy="1948113"/>
          </a:xfrm>
          <a:prstGeom prst="rect">
            <a:avLst/>
          </a:prstGeom>
          <a:effectLst>
            <a:outerShdw blurRad="50800" dist="38100" dir="2700000" algn="tl" rotWithShape="0">
              <a:prstClr val="black">
                <a:alpha val="40000"/>
              </a:prstClr>
            </a:outerShdw>
          </a:effectLst>
        </p:spPr>
      </p:pic>
      <p:pic>
        <p:nvPicPr>
          <p:cNvPr id="23" name="Content Placeholder 9">
            <a:extLst>
              <a:ext uri="{FF2B5EF4-FFF2-40B4-BE49-F238E27FC236}">
                <a16:creationId xmlns:a16="http://schemas.microsoft.com/office/drawing/2014/main" id="{934C36A5-4D32-0952-889A-BAD0451F3D6A}"/>
              </a:ext>
            </a:extLst>
          </p:cNvPr>
          <p:cNvPicPr>
            <a:picLocks noChangeAspect="1"/>
          </p:cNvPicPr>
          <p:nvPr/>
        </p:nvPicPr>
        <p:blipFill>
          <a:blip r:embed="rId7"/>
          <a:stretch>
            <a:fillRect/>
          </a:stretch>
        </p:blipFill>
        <p:spPr>
          <a:xfrm>
            <a:off x="6719177" y="4270739"/>
            <a:ext cx="4069617" cy="2334772"/>
          </a:xfrm>
          <a:prstGeom prst="rect">
            <a:avLst/>
          </a:prstGeom>
          <a:effectLst>
            <a:outerShdw blurRad="50800" dist="38100" dir="2700000" algn="tl" rotWithShape="0">
              <a:prstClr val="black">
                <a:alpha val="40000"/>
              </a:prstClr>
            </a:outerShdw>
          </a:effectLst>
        </p:spPr>
      </p:pic>
      <p:sp>
        <p:nvSpPr>
          <p:cNvPr id="24" name="TextBox 23">
            <a:extLst>
              <a:ext uri="{FF2B5EF4-FFF2-40B4-BE49-F238E27FC236}">
                <a16:creationId xmlns:a16="http://schemas.microsoft.com/office/drawing/2014/main" id="{59652FDA-EE88-8D00-2F35-35A29D7E1984}"/>
              </a:ext>
            </a:extLst>
          </p:cNvPr>
          <p:cNvSpPr txBox="1"/>
          <p:nvPr/>
        </p:nvSpPr>
        <p:spPr>
          <a:xfrm rot="978264">
            <a:off x="1893070" y="4754858"/>
            <a:ext cx="4075662" cy="1328023"/>
          </a:xfrm>
          <a:prstGeom prst="round2DiagRect">
            <a:avLst/>
          </a:prstGeom>
          <a:solidFill>
            <a:schemeClr val="accent1"/>
          </a:solidFill>
          <a:effectLst>
            <a:outerShdw blurRad="50800" dist="38100" dir="2700000" algn="tl" rotWithShape="0">
              <a:prstClr val="black">
                <a:alpha val="40000"/>
              </a:prstClr>
            </a:outerShdw>
          </a:effectLst>
        </p:spPr>
        <p:txBody>
          <a:bodyPr wrap="square" rtlCol="0">
            <a:spAutoFit/>
          </a:bodyPr>
          <a:lstStyle/>
          <a:p>
            <a:r>
              <a:rPr lang="en-US"/>
              <a:t>2023 mining industry data from ICMM shows companies with low TRIF still experience fatalities and worst performers by TRIF have none</a:t>
            </a:r>
            <a:endParaRPr lang="en-CA"/>
          </a:p>
        </p:txBody>
      </p:sp>
      <p:pic>
        <p:nvPicPr>
          <p:cNvPr id="22" name="Picture 21">
            <a:extLst>
              <a:ext uri="{FF2B5EF4-FFF2-40B4-BE49-F238E27FC236}">
                <a16:creationId xmlns:a16="http://schemas.microsoft.com/office/drawing/2014/main" id="{E971973A-D9C1-1F89-7619-B0437356944F}"/>
              </a:ext>
            </a:extLst>
          </p:cNvPr>
          <p:cNvPicPr>
            <a:picLocks noChangeAspect="1"/>
          </p:cNvPicPr>
          <p:nvPr/>
        </p:nvPicPr>
        <p:blipFill>
          <a:blip r:embed="rId8"/>
          <a:stretch>
            <a:fillRect/>
          </a:stretch>
        </p:blipFill>
        <p:spPr>
          <a:xfrm rot="1188041">
            <a:off x="7133289" y="706047"/>
            <a:ext cx="4249737" cy="317853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7326442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D6EC29-5C15-3FEB-B8B9-C6A15159EC67}"/>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9163762C-E7EE-EBBD-113C-EE29F5321111}"/>
              </a:ext>
            </a:extLst>
          </p:cNvPr>
          <p:cNvGrpSpPr/>
          <p:nvPr/>
        </p:nvGrpSpPr>
        <p:grpSpPr>
          <a:xfrm>
            <a:off x="0" y="0"/>
            <a:ext cx="5651753" cy="876300"/>
            <a:chOff x="959730" y="0"/>
            <a:chExt cx="3561470" cy="1028700"/>
          </a:xfrm>
          <a:solidFill>
            <a:srgbClr val="005D9C"/>
          </a:solidFill>
        </p:grpSpPr>
        <p:sp>
          <p:nvSpPr>
            <p:cNvPr id="15" name="Rectangle 14">
              <a:extLst>
                <a:ext uri="{FF2B5EF4-FFF2-40B4-BE49-F238E27FC236}">
                  <a16:creationId xmlns:a16="http://schemas.microsoft.com/office/drawing/2014/main" id="{CE24719E-1D33-CE9A-CAB2-2EFF2B8439EC}"/>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4">
              <a:extLst>
                <a:ext uri="{FF2B5EF4-FFF2-40B4-BE49-F238E27FC236}">
                  <a16:creationId xmlns:a16="http://schemas.microsoft.com/office/drawing/2014/main" id="{F12E1FA2-3CD6-BEEE-0E13-EADA2934B9E5}"/>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74A9076-14C4-8660-65CF-0172E8A796CA}"/>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9B27BC06-2AC9-0009-6614-FB88FFB41CD6}"/>
              </a:ext>
            </a:extLst>
          </p:cNvPr>
          <p:cNvSpPr txBox="1"/>
          <p:nvPr/>
        </p:nvSpPr>
        <p:spPr>
          <a:xfrm>
            <a:off x="10778490" y="6115050"/>
            <a:ext cx="1017270" cy="365760"/>
          </a:xfrm>
          <a:prstGeom prst="rect">
            <a:avLst/>
          </a:prstGeom>
          <a:noFill/>
        </p:spPr>
        <p:txBody>
          <a:bodyPr wrap="square" rtlCol="0">
            <a:spAutoFit/>
          </a:bodyPr>
          <a:lstStyle/>
          <a:p>
            <a:pPr algn="r"/>
            <a:fld id="{8587B0EE-49B5-447C-8728-D658ECDE7F56}" type="slidenum">
              <a:rPr lang="en-CA">
                <a:solidFill>
                  <a:srgbClr val="000000"/>
                </a:solidFill>
              </a:rPr>
              <a:pPr algn="r"/>
              <a:t>40</a:t>
            </a:fld>
            <a:r>
              <a:rPr lang="en-CA">
                <a:solidFill>
                  <a:srgbClr val="000000"/>
                </a:solidFill>
              </a:rPr>
              <a:t> </a:t>
            </a:r>
          </a:p>
        </p:txBody>
      </p:sp>
      <p:sp>
        <p:nvSpPr>
          <p:cNvPr id="2" name="TextBox 1">
            <a:extLst>
              <a:ext uri="{FF2B5EF4-FFF2-40B4-BE49-F238E27FC236}">
                <a16:creationId xmlns:a16="http://schemas.microsoft.com/office/drawing/2014/main" id="{076A5D12-E752-E5EB-05BD-A1375BC83748}"/>
              </a:ext>
            </a:extLst>
          </p:cNvPr>
          <p:cNvSpPr txBox="1"/>
          <p:nvPr/>
        </p:nvSpPr>
        <p:spPr>
          <a:xfrm>
            <a:off x="308438" y="165808"/>
            <a:ext cx="10980555" cy="461665"/>
          </a:xfrm>
          <a:prstGeom prst="rect">
            <a:avLst/>
          </a:prstGeom>
          <a:noFill/>
          <a:ln>
            <a:noFill/>
          </a:ln>
        </p:spPr>
        <p:txBody>
          <a:bodyPr wrap="square" rtlCol="0">
            <a:spAutoFit/>
          </a:bodyPr>
          <a:lstStyle/>
          <a:p>
            <a:r>
              <a:rPr lang="en-CA" sz="2400" b="1">
                <a:solidFill>
                  <a:schemeClr val="bg1"/>
                </a:solidFill>
                <a:latin typeface="Verdana" panose="020B0604030504040204" pitchFamily="34" charset="0"/>
                <a:ea typeface="Verdana" panose="020B0604030504040204" pitchFamily="34" charset="0"/>
              </a:rPr>
              <a:t>SIF Models - Group Activity</a:t>
            </a:r>
            <a:endParaRPr lang="en-CA" sz="2400" b="1">
              <a:solidFill>
                <a:schemeClr val="accent2"/>
              </a:solidFill>
              <a:latin typeface="Verdana" panose="020B0604030504040204" pitchFamily="34" charset="0"/>
              <a:ea typeface="Verdana" panose="020B0604030504040204" pitchFamily="34" charset="0"/>
            </a:endParaRPr>
          </a:p>
        </p:txBody>
      </p:sp>
      <p:sp>
        <p:nvSpPr>
          <p:cNvPr id="4" name="TextBox 3">
            <a:extLst>
              <a:ext uri="{FF2B5EF4-FFF2-40B4-BE49-F238E27FC236}">
                <a16:creationId xmlns:a16="http://schemas.microsoft.com/office/drawing/2014/main" id="{749EC0F9-C5FD-68A1-E826-FD389AF2BA74}"/>
              </a:ext>
            </a:extLst>
          </p:cNvPr>
          <p:cNvSpPr txBox="1"/>
          <p:nvPr/>
        </p:nvSpPr>
        <p:spPr>
          <a:xfrm>
            <a:off x="412107" y="1263997"/>
            <a:ext cx="9799455" cy="4662815"/>
          </a:xfrm>
          <a:prstGeom prst="rect">
            <a:avLst/>
          </a:prstGeom>
          <a:noFill/>
        </p:spPr>
        <p:txBody>
          <a:bodyPr wrap="square" rtlCol="0">
            <a:spAutoFit/>
          </a:bodyPr>
          <a:lstStyle/>
          <a:p>
            <a:pPr marL="342900" indent="-342900">
              <a:lnSpc>
                <a:spcPct val="150000"/>
              </a:lnSpc>
              <a:buFont typeface="+mj-lt"/>
              <a:buAutoNum type="arabicPeriod"/>
            </a:pPr>
            <a:endParaRPr lang="en-CA">
              <a:solidFill>
                <a:srgbClr val="000000"/>
              </a:solidFill>
            </a:endParaRPr>
          </a:p>
          <a:p>
            <a:pPr marL="342900" indent="-342900">
              <a:lnSpc>
                <a:spcPct val="150000"/>
              </a:lnSpc>
              <a:buFont typeface="+mj-lt"/>
              <a:buAutoNum type="arabicPeriod"/>
            </a:pPr>
            <a:r>
              <a:rPr lang="en-US" sz="2400">
                <a:solidFill>
                  <a:srgbClr val="000000"/>
                </a:solidFill>
              </a:rPr>
              <a:t>Which classification better drives prevention, not just reporting?</a:t>
            </a:r>
          </a:p>
          <a:p>
            <a:pPr marL="342900" indent="-342900">
              <a:lnSpc>
                <a:spcPct val="150000"/>
              </a:lnSpc>
              <a:buFont typeface="+mj-lt"/>
              <a:buAutoNum type="arabicPeriod"/>
            </a:pPr>
            <a:endParaRPr lang="en-US" sz="2400">
              <a:solidFill>
                <a:srgbClr val="000000"/>
              </a:solidFill>
            </a:endParaRPr>
          </a:p>
          <a:p>
            <a:pPr marL="342900" indent="-342900">
              <a:lnSpc>
                <a:spcPct val="150000"/>
              </a:lnSpc>
              <a:buFont typeface="+mj-lt"/>
              <a:buAutoNum type="arabicPeriod"/>
            </a:pPr>
            <a:r>
              <a:rPr lang="en-US" sz="2400">
                <a:solidFill>
                  <a:srgbClr val="000000"/>
                </a:solidFill>
              </a:rPr>
              <a:t>What </a:t>
            </a:r>
            <a:r>
              <a:rPr lang="en-US" sz="2400" err="1">
                <a:solidFill>
                  <a:srgbClr val="000000"/>
                </a:solidFill>
              </a:rPr>
              <a:t>behaviours</a:t>
            </a:r>
            <a:r>
              <a:rPr lang="en-US" sz="2400">
                <a:solidFill>
                  <a:srgbClr val="000000"/>
                </a:solidFill>
              </a:rPr>
              <a:t> will each definition unintentionally encourage?</a:t>
            </a:r>
          </a:p>
          <a:p>
            <a:pPr marL="342900" indent="-342900">
              <a:lnSpc>
                <a:spcPct val="150000"/>
              </a:lnSpc>
              <a:buFont typeface="+mj-lt"/>
              <a:buAutoNum type="arabicPeriod"/>
            </a:pPr>
            <a:endParaRPr lang="en-US" sz="2400">
              <a:solidFill>
                <a:srgbClr val="000000"/>
              </a:solidFill>
            </a:endParaRPr>
          </a:p>
          <a:p>
            <a:pPr marL="342900" indent="-342900">
              <a:lnSpc>
                <a:spcPct val="150000"/>
              </a:lnSpc>
              <a:buFont typeface="+mj-lt"/>
              <a:buAutoNum type="arabicPeriod"/>
            </a:pPr>
            <a:r>
              <a:rPr lang="en-US" sz="2400">
                <a:solidFill>
                  <a:srgbClr val="000000"/>
                </a:solidFill>
              </a:rPr>
              <a:t>How much judgment is required to classify an event?</a:t>
            </a:r>
          </a:p>
          <a:p>
            <a:endParaRPr lang="en-US">
              <a:solidFill>
                <a:srgbClr val="000000"/>
              </a:solidFill>
            </a:endParaRPr>
          </a:p>
          <a:p>
            <a:pPr marL="342900" indent="-342900">
              <a:buFont typeface="+mj-lt"/>
              <a:buAutoNum type="arabicPeriod"/>
            </a:pPr>
            <a:endParaRPr lang="en-US">
              <a:solidFill>
                <a:srgbClr val="000000"/>
              </a:solidFill>
            </a:endParaRPr>
          </a:p>
          <a:p>
            <a:pPr marL="342900" indent="-342900">
              <a:buFont typeface="+mj-lt"/>
              <a:buAutoNum type="arabicPeriod"/>
            </a:pPr>
            <a:endParaRPr lang="en-CA">
              <a:solidFill>
                <a:srgbClr val="000000"/>
              </a:solidFill>
            </a:endParaRPr>
          </a:p>
          <a:p>
            <a:pPr marL="342900" indent="-342900">
              <a:buFont typeface="+mj-lt"/>
              <a:buAutoNum type="arabicPeriod"/>
            </a:pPr>
            <a:endParaRPr lang="en-CA">
              <a:solidFill>
                <a:srgbClr val="000000"/>
              </a:solidFill>
            </a:endParaRPr>
          </a:p>
          <a:p>
            <a:endParaRPr lang="en-CA">
              <a:solidFill>
                <a:srgbClr val="000000"/>
              </a:solidFill>
            </a:endParaRPr>
          </a:p>
        </p:txBody>
      </p:sp>
    </p:spTree>
    <p:extLst>
      <p:ext uri="{BB962C8B-B14F-4D97-AF65-F5344CB8AC3E}">
        <p14:creationId xmlns:p14="http://schemas.microsoft.com/office/powerpoint/2010/main" val="18140239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316E94-F9DF-C778-26AE-0EDA91629F96}"/>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185E4151-B23B-FB54-B6DE-25F5DA322EEB}"/>
              </a:ext>
            </a:extLst>
          </p:cNvPr>
          <p:cNvGrpSpPr/>
          <p:nvPr/>
        </p:nvGrpSpPr>
        <p:grpSpPr>
          <a:xfrm>
            <a:off x="-1" y="0"/>
            <a:ext cx="6648451" cy="876300"/>
            <a:chOff x="959730" y="0"/>
            <a:chExt cx="3561470" cy="1028700"/>
          </a:xfrm>
          <a:solidFill>
            <a:srgbClr val="005D9C"/>
          </a:solidFill>
        </p:grpSpPr>
        <p:sp>
          <p:nvSpPr>
            <p:cNvPr id="15" name="Rectangle 14">
              <a:extLst>
                <a:ext uri="{FF2B5EF4-FFF2-40B4-BE49-F238E27FC236}">
                  <a16:creationId xmlns:a16="http://schemas.microsoft.com/office/drawing/2014/main" id="{D7E9E684-C91F-8BF9-8E18-2C85F366D50F}"/>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4">
              <a:extLst>
                <a:ext uri="{FF2B5EF4-FFF2-40B4-BE49-F238E27FC236}">
                  <a16:creationId xmlns:a16="http://schemas.microsoft.com/office/drawing/2014/main" id="{37588F8E-BDE6-FAB3-82ED-7698E1FD33FC}"/>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0AECB53-30C5-398E-35B2-616E932012D9}"/>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a:extLst>
              <a:ext uri="{FF2B5EF4-FFF2-40B4-BE49-F238E27FC236}">
                <a16:creationId xmlns:a16="http://schemas.microsoft.com/office/drawing/2014/main" id="{0868FBA6-ABCB-75A9-8847-E425861659BF}"/>
              </a:ext>
            </a:extLst>
          </p:cNvPr>
          <p:cNvSpPr txBox="1"/>
          <p:nvPr/>
        </p:nvSpPr>
        <p:spPr>
          <a:xfrm>
            <a:off x="308438" y="165808"/>
            <a:ext cx="10980555" cy="461665"/>
          </a:xfrm>
          <a:prstGeom prst="rect">
            <a:avLst/>
          </a:prstGeom>
          <a:noFill/>
          <a:ln>
            <a:noFill/>
          </a:ln>
        </p:spPr>
        <p:txBody>
          <a:bodyPr wrap="square" rtlCol="0">
            <a:spAutoFit/>
          </a:bodyPr>
          <a:lstStyle/>
          <a:p>
            <a:r>
              <a:rPr lang="en-CA" sz="2400" b="1">
                <a:solidFill>
                  <a:schemeClr val="bg1"/>
                </a:solidFill>
                <a:latin typeface="Verdana" panose="020B0604030504040204" pitchFamily="34" charset="0"/>
                <a:ea typeface="Verdana" panose="020B0604030504040204" pitchFamily="34" charset="0"/>
              </a:rPr>
              <a:t>Moving to a SIF-Focused Industry </a:t>
            </a:r>
          </a:p>
        </p:txBody>
      </p:sp>
      <p:sp>
        <p:nvSpPr>
          <p:cNvPr id="6" name="TextBox 5">
            <a:extLst>
              <a:ext uri="{FF2B5EF4-FFF2-40B4-BE49-F238E27FC236}">
                <a16:creationId xmlns:a16="http://schemas.microsoft.com/office/drawing/2014/main" id="{08BB865D-56B0-B124-7109-238A702CFD77}"/>
              </a:ext>
            </a:extLst>
          </p:cNvPr>
          <p:cNvSpPr txBox="1"/>
          <p:nvPr/>
        </p:nvSpPr>
        <p:spPr>
          <a:xfrm>
            <a:off x="566101" y="2683855"/>
            <a:ext cx="8619925" cy="461665"/>
          </a:xfrm>
          <a:prstGeom prst="rect">
            <a:avLst/>
          </a:prstGeom>
          <a:noFill/>
        </p:spPr>
        <p:txBody>
          <a:bodyPr wrap="square">
            <a:spAutoFit/>
          </a:bodyPr>
          <a:lstStyle/>
          <a:p>
            <a:r>
              <a:rPr lang="en-US" sz="2400" b="1">
                <a:solidFill>
                  <a:srgbClr val="005D9C"/>
                </a:solidFill>
                <a:latin typeface="Verdana" panose="020B0604030504040204" pitchFamily="34" charset="0"/>
              </a:rPr>
              <a:t>TRIF Improves, but serious incidents persist </a:t>
            </a:r>
            <a:endParaRPr lang="en-CA" sz="2400" b="1">
              <a:solidFill>
                <a:srgbClr val="005D9C"/>
              </a:solidFill>
              <a:latin typeface="Verdana" panose="020B0604030504040204" pitchFamily="34" charset="0"/>
            </a:endParaRPr>
          </a:p>
        </p:txBody>
      </p:sp>
      <p:pic>
        <p:nvPicPr>
          <p:cNvPr id="1026" name="Picture 2">
            <a:extLst>
              <a:ext uri="{FF2B5EF4-FFF2-40B4-BE49-F238E27FC236}">
                <a16:creationId xmlns:a16="http://schemas.microsoft.com/office/drawing/2014/main" id="{385540D9-60CA-F0D7-C891-BF4E882069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8438" y="3289048"/>
            <a:ext cx="8739939" cy="2686128"/>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a:extLst>
              <a:ext uri="{FF2B5EF4-FFF2-40B4-BE49-F238E27FC236}">
                <a16:creationId xmlns:a16="http://schemas.microsoft.com/office/drawing/2014/main" id="{EC09FB53-8593-87CE-2E62-47520DE41661}"/>
              </a:ext>
            </a:extLst>
          </p:cNvPr>
          <p:cNvSpPr txBox="1"/>
          <p:nvPr/>
        </p:nvSpPr>
        <p:spPr>
          <a:xfrm>
            <a:off x="8839227" y="3985615"/>
            <a:ext cx="2081719" cy="338554"/>
          </a:xfrm>
          <a:prstGeom prst="rect">
            <a:avLst/>
          </a:prstGeom>
          <a:solidFill>
            <a:schemeClr val="tx2">
              <a:lumMod val="75000"/>
            </a:schemeClr>
          </a:solidFill>
        </p:spPr>
        <p:txBody>
          <a:bodyPr wrap="square">
            <a:spAutoFit/>
          </a:bodyPr>
          <a:lstStyle/>
          <a:p>
            <a:pPr algn="ctr"/>
            <a:r>
              <a:rPr lang="en-US" sz="1600" b="1">
                <a:solidFill>
                  <a:srgbClr val="005C9B"/>
                </a:solidFill>
                <a:latin typeface="Verdana" panose="020B0604030504040204" pitchFamily="34" charset="0"/>
                <a:ea typeface="Verdana" panose="020B0604030504040204" pitchFamily="34" charset="0"/>
              </a:rPr>
              <a:t>SIF Flatlined</a:t>
            </a:r>
            <a:endParaRPr lang="en-CA" sz="1600" b="1">
              <a:solidFill>
                <a:srgbClr val="000000"/>
              </a:solidFill>
              <a:ea typeface="Verdana" panose="020B0604030504040204" pitchFamily="34" charset="0"/>
            </a:endParaRPr>
          </a:p>
        </p:txBody>
      </p:sp>
      <p:sp>
        <p:nvSpPr>
          <p:cNvPr id="43" name="TextBox 42">
            <a:extLst>
              <a:ext uri="{FF2B5EF4-FFF2-40B4-BE49-F238E27FC236}">
                <a16:creationId xmlns:a16="http://schemas.microsoft.com/office/drawing/2014/main" id="{A9A5027C-DA2E-58AA-20FE-03016EEA89C6}"/>
              </a:ext>
            </a:extLst>
          </p:cNvPr>
          <p:cNvSpPr txBox="1"/>
          <p:nvPr/>
        </p:nvSpPr>
        <p:spPr>
          <a:xfrm>
            <a:off x="8839227" y="5000061"/>
            <a:ext cx="2081719" cy="338554"/>
          </a:xfrm>
          <a:prstGeom prst="rect">
            <a:avLst/>
          </a:prstGeom>
          <a:solidFill>
            <a:schemeClr val="tx2">
              <a:lumMod val="75000"/>
            </a:schemeClr>
          </a:solidFill>
        </p:spPr>
        <p:txBody>
          <a:bodyPr wrap="square">
            <a:spAutoFit/>
          </a:bodyPr>
          <a:lstStyle/>
          <a:p>
            <a:pPr algn="ctr"/>
            <a:r>
              <a:rPr lang="en-US" sz="1600" b="1">
                <a:solidFill>
                  <a:srgbClr val="005C9B"/>
                </a:solidFill>
                <a:latin typeface="Verdana" panose="020B0604030504040204" pitchFamily="34" charset="0"/>
                <a:ea typeface="Verdana" panose="020B0604030504040204" pitchFamily="34" charset="0"/>
              </a:rPr>
              <a:t>TRIF  70%</a:t>
            </a:r>
            <a:endParaRPr lang="en-CA" sz="1600" b="1">
              <a:solidFill>
                <a:srgbClr val="000000"/>
              </a:solidFill>
              <a:ea typeface="Verdana" panose="020B0604030504040204" pitchFamily="34" charset="0"/>
            </a:endParaRPr>
          </a:p>
        </p:txBody>
      </p:sp>
      <p:cxnSp>
        <p:nvCxnSpPr>
          <p:cNvPr id="38" name="Straight Arrow Connector 37">
            <a:extLst>
              <a:ext uri="{FF2B5EF4-FFF2-40B4-BE49-F238E27FC236}">
                <a16:creationId xmlns:a16="http://schemas.microsoft.com/office/drawing/2014/main" id="{EE9EE3A2-CEB9-709E-9DAD-4E015CF5DA2D}"/>
              </a:ext>
            </a:extLst>
          </p:cNvPr>
          <p:cNvCxnSpPr>
            <a:cxnSpLocks/>
          </p:cNvCxnSpPr>
          <p:nvPr/>
        </p:nvCxnSpPr>
        <p:spPr>
          <a:xfrm>
            <a:off x="10064036" y="5070513"/>
            <a:ext cx="0" cy="19428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6" name="TextBox 45">
            <a:extLst>
              <a:ext uri="{FF2B5EF4-FFF2-40B4-BE49-F238E27FC236}">
                <a16:creationId xmlns:a16="http://schemas.microsoft.com/office/drawing/2014/main" id="{DF4B4FF3-46B1-3253-8658-9AC6EC7698EB}"/>
              </a:ext>
            </a:extLst>
          </p:cNvPr>
          <p:cNvSpPr txBox="1"/>
          <p:nvPr/>
        </p:nvSpPr>
        <p:spPr>
          <a:xfrm>
            <a:off x="423668" y="1116430"/>
            <a:ext cx="6919599" cy="1200329"/>
          </a:xfrm>
          <a:prstGeom prst="rect">
            <a:avLst/>
          </a:prstGeom>
          <a:noFill/>
        </p:spPr>
        <p:txBody>
          <a:bodyPr wrap="square">
            <a:spAutoFit/>
          </a:bodyPr>
          <a:lstStyle/>
          <a:p>
            <a:r>
              <a:rPr lang="en-CA" sz="2400" b="1">
                <a:solidFill>
                  <a:schemeClr val="accent1"/>
                </a:solidFill>
                <a:latin typeface="Verdana" panose="020B0604030504040204" pitchFamily="34" charset="0"/>
                <a:ea typeface="Verdana" panose="020B0604030504040204" pitchFamily="34" charset="0"/>
              </a:rPr>
              <a:t>In Alberta, in 2025: </a:t>
            </a:r>
          </a:p>
          <a:p>
            <a:r>
              <a:rPr lang="en-CA" sz="2400" b="1">
                <a:solidFill>
                  <a:schemeClr val="accent1"/>
                </a:solidFill>
                <a:latin typeface="Verdana" panose="020B0604030504040204" pitchFamily="34" charset="0"/>
                <a:ea typeface="Verdana" panose="020B0604030504040204" pitchFamily="34" charset="0"/>
              </a:rPr>
              <a:t>~9 </a:t>
            </a:r>
            <a:r>
              <a:rPr lang="en-CA" sz="2400">
                <a:solidFill>
                  <a:srgbClr val="000000"/>
                </a:solidFill>
              </a:rPr>
              <a:t>Fatalities</a:t>
            </a:r>
          </a:p>
          <a:p>
            <a:r>
              <a:rPr lang="en-CA" sz="2400" b="1">
                <a:solidFill>
                  <a:schemeClr val="accent1"/>
                </a:solidFill>
                <a:latin typeface="Verdana" panose="020B0604030504040204" pitchFamily="34" charset="0"/>
                <a:ea typeface="Verdana" panose="020B0604030504040204" pitchFamily="34" charset="0"/>
              </a:rPr>
              <a:t>~125 </a:t>
            </a:r>
            <a:r>
              <a:rPr lang="en-CA" sz="2400">
                <a:solidFill>
                  <a:srgbClr val="000000"/>
                </a:solidFill>
              </a:rPr>
              <a:t>life-altering incidents</a:t>
            </a:r>
          </a:p>
        </p:txBody>
      </p:sp>
      <p:sp>
        <p:nvSpPr>
          <p:cNvPr id="2" name="TextBox 1">
            <a:extLst>
              <a:ext uri="{FF2B5EF4-FFF2-40B4-BE49-F238E27FC236}">
                <a16:creationId xmlns:a16="http://schemas.microsoft.com/office/drawing/2014/main" id="{63CACE5B-5E46-1412-B5D9-6C6FE0BCB708}"/>
              </a:ext>
            </a:extLst>
          </p:cNvPr>
          <p:cNvSpPr txBox="1"/>
          <p:nvPr/>
        </p:nvSpPr>
        <p:spPr>
          <a:xfrm>
            <a:off x="4734754" y="1643107"/>
            <a:ext cx="6919599" cy="461665"/>
          </a:xfrm>
          <a:prstGeom prst="rect">
            <a:avLst/>
          </a:prstGeom>
          <a:noFill/>
        </p:spPr>
        <p:txBody>
          <a:bodyPr wrap="square" lIns="91440" tIns="45720" rIns="91440" bIns="45720" anchor="t">
            <a:spAutoFit/>
          </a:bodyPr>
          <a:lstStyle/>
          <a:p>
            <a:r>
              <a:rPr lang="en-CA" sz="2400" b="1">
                <a:solidFill>
                  <a:schemeClr val="accent1"/>
                </a:solidFill>
                <a:latin typeface="Verdana"/>
                <a:ea typeface="Verdana"/>
              </a:rPr>
              <a:t>134 Lives. 134 Families.  </a:t>
            </a:r>
            <a:endParaRPr lang="en-CA" sz="2400">
              <a:solidFill>
                <a:schemeClr val="accent1"/>
              </a:solidFill>
              <a:ea typeface="Verdana"/>
            </a:endParaRPr>
          </a:p>
        </p:txBody>
      </p:sp>
      <p:sp>
        <p:nvSpPr>
          <p:cNvPr id="3" name="TextBox 2">
            <a:extLst>
              <a:ext uri="{FF2B5EF4-FFF2-40B4-BE49-F238E27FC236}">
                <a16:creationId xmlns:a16="http://schemas.microsoft.com/office/drawing/2014/main" id="{6E36C953-7DB0-83AD-F316-05ED06FEFE97}"/>
              </a:ext>
            </a:extLst>
          </p:cNvPr>
          <p:cNvSpPr txBox="1"/>
          <p:nvPr/>
        </p:nvSpPr>
        <p:spPr>
          <a:xfrm>
            <a:off x="10778490" y="6115050"/>
            <a:ext cx="1017270" cy="365760"/>
          </a:xfrm>
          <a:prstGeom prst="rect">
            <a:avLst/>
          </a:prstGeom>
          <a:noFill/>
        </p:spPr>
        <p:txBody>
          <a:bodyPr wrap="square" rtlCol="0">
            <a:spAutoFit/>
          </a:bodyPr>
          <a:lstStyle/>
          <a:p>
            <a:pPr algn="r"/>
            <a:fld id="{8587B0EE-49B5-447C-8728-D658ECDE7F56}" type="slidenum">
              <a:rPr lang="en-CA" smtClean="0">
                <a:solidFill>
                  <a:srgbClr val="000000"/>
                </a:solidFill>
              </a:rPr>
              <a:pPr algn="r"/>
              <a:t>5</a:t>
            </a:fld>
            <a:r>
              <a:rPr lang="en-CA">
                <a:solidFill>
                  <a:srgbClr val="000000"/>
                </a:solidFill>
              </a:rPr>
              <a:t> </a:t>
            </a:r>
          </a:p>
        </p:txBody>
      </p:sp>
      <p:sp>
        <p:nvSpPr>
          <p:cNvPr id="4" name="TextBox 3">
            <a:extLst>
              <a:ext uri="{FF2B5EF4-FFF2-40B4-BE49-F238E27FC236}">
                <a16:creationId xmlns:a16="http://schemas.microsoft.com/office/drawing/2014/main" id="{52E316B3-5BAC-8EB5-0AC5-4A9921636F7B}"/>
              </a:ext>
            </a:extLst>
          </p:cNvPr>
          <p:cNvSpPr txBox="1"/>
          <p:nvPr/>
        </p:nvSpPr>
        <p:spPr>
          <a:xfrm>
            <a:off x="6536827" y="6044014"/>
            <a:ext cx="2473754" cy="246221"/>
          </a:xfrm>
          <a:prstGeom prst="rect">
            <a:avLst/>
          </a:prstGeom>
          <a:noFill/>
        </p:spPr>
        <p:txBody>
          <a:bodyPr wrap="none" rtlCol="0">
            <a:spAutoFit/>
          </a:bodyPr>
          <a:lstStyle/>
          <a:p>
            <a:r>
              <a:rPr lang="en-CA" sz="1000">
                <a:solidFill>
                  <a:schemeClr val="accent3"/>
                </a:solidFill>
                <a:latin typeface="+mj-lt"/>
              </a:rPr>
              <a:t>Sources: Industry and WCB Alberta data</a:t>
            </a:r>
          </a:p>
        </p:txBody>
      </p:sp>
    </p:spTree>
    <p:extLst>
      <p:ext uri="{BB962C8B-B14F-4D97-AF65-F5344CB8AC3E}">
        <p14:creationId xmlns:p14="http://schemas.microsoft.com/office/powerpoint/2010/main" val="42908215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7383FD-64F9-262A-B471-69A2874AA638}"/>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593BDCC3-8A88-9CFA-9569-F9D4185ACA7A}"/>
              </a:ext>
            </a:extLst>
          </p:cNvPr>
          <p:cNvGrpSpPr/>
          <p:nvPr/>
        </p:nvGrpSpPr>
        <p:grpSpPr>
          <a:xfrm>
            <a:off x="-1" y="0"/>
            <a:ext cx="6648451" cy="876300"/>
            <a:chOff x="959730" y="0"/>
            <a:chExt cx="3561470" cy="1028700"/>
          </a:xfrm>
          <a:solidFill>
            <a:srgbClr val="005D9C"/>
          </a:solidFill>
        </p:grpSpPr>
        <p:sp>
          <p:nvSpPr>
            <p:cNvPr id="15" name="Rectangle 14">
              <a:extLst>
                <a:ext uri="{FF2B5EF4-FFF2-40B4-BE49-F238E27FC236}">
                  <a16:creationId xmlns:a16="http://schemas.microsoft.com/office/drawing/2014/main" id="{11035036-AAE0-D7A1-1976-27615F763C0E}"/>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4">
              <a:extLst>
                <a:ext uri="{FF2B5EF4-FFF2-40B4-BE49-F238E27FC236}">
                  <a16:creationId xmlns:a16="http://schemas.microsoft.com/office/drawing/2014/main" id="{3D9DB2FD-807C-3FEF-D072-B9FD75EA82B1}"/>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13323E9-92D9-5A5B-237C-229E722AA5D4}"/>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a:extLst>
              <a:ext uri="{FF2B5EF4-FFF2-40B4-BE49-F238E27FC236}">
                <a16:creationId xmlns:a16="http://schemas.microsoft.com/office/drawing/2014/main" id="{B9B47A06-4380-5FA1-CBF0-57C24DC9BC14}"/>
              </a:ext>
            </a:extLst>
          </p:cNvPr>
          <p:cNvSpPr txBox="1"/>
          <p:nvPr/>
        </p:nvSpPr>
        <p:spPr>
          <a:xfrm>
            <a:off x="308438" y="207725"/>
            <a:ext cx="10980555" cy="461665"/>
          </a:xfrm>
          <a:prstGeom prst="rect">
            <a:avLst/>
          </a:prstGeom>
          <a:noFill/>
          <a:ln>
            <a:noFill/>
          </a:ln>
        </p:spPr>
        <p:txBody>
          <a:bodyPr wrap="square" rtlCol="0">
            <a:spAutoFit/>
          </a:bodyPr>
          <a:lstStyle/>
          <a:p>
            <a:r>
              <a:rPr lang="en-CA" sz="2400" b="1">
                <a:solidFill>
                  <a:schemeClr val="bg1"/>
                </a:solidFill>
                <a:latin typeface="Verdana" panose="020B0604030504040204" pitchFamily="34" charset="0"/>
                <a:ea typeface="Verdana" panose="020B0604030504040204" pitchFamily="34" charset="0"/>
              </a:rPr>
              <a:t>SIF Prevention &amp; System Changes</a:t>
            </a:r>
            <a:endParaRPr lang="en-CA" sz="2400" b="1">
              <a:solidFill>
                <a:schemeClr val="accent2"/>
              </a:solidFill>
              <a:latin typeface="Verdana" panose="020B0604030504040204" pitchFamily="34" charset="0"/>
              <a:ea typeface="Verdana" panose="020B0604030504040204" pitchFamily="34" charset="0"/>
            </a:endParaRPr>
          </a:p>
        </p:txBody>
      </p:sp>
      <p:sp>
        <p:nvSpPr>
          <p:cNvPr id="3" name="TextBox 2">
            <a:extLst>
              <a:ext uri="{FF2B5EF4-FFF2-40B4-BE49-F238E27FC236}">
                <a16:creationId xmlns:a16="http://schemas.microsoft.com/office/drawing/2014/main" id="{2C615D0A-FE93-99B8-ED02-84AEECA751D7}"/>
              </a:ext>
            </a:extLst>
          </p:cNvPr>
          <p:cNvSpPr txBox="1"/>
          <p:nvPr/>
        </p:nvSpPr>
        <p:spPr>
          <a:xfrm>
            <a:off x="10778490" y="6115050"/>
            <a:ext cx="1017270" cy="365760"/>
          </a:xfrm>
          <a:prstGeom prst="rect">
            <a:avLst/>
          </a:prstGeom>
          <a:noFill/>
        </p:spPr>
        <p:txBody>
          <a:bodyPr wrap="square" rtlCol="0">
            <a:spAutoFit/>
          </a:bodyPr>
          <a:lstStyle/>
          <a:p>
            <a:pPr algn="r"/>
            <a:fld id="{8587B0EE-49B5-447C-8728-D658ECDE7F56}" type="slidenum">
              <a:rPr lang="en-CA" smtClean="0">
                <a:solidFill>
                  <a:srgbClr val="000000"/>
                </a:solidFill>
              </a:rPr>
              <a:pPr algn="r"/>
              <a:t>6</a:t>
            </a:fld>
            <a:r>
              <a:rPr lang="en-CA">
                <a:solidFill>
                  <a:srgbClr val="000000"/>
                </a:solidFill>
              </a:rPr>
              <a:t> </a:t>
            </a:r>
          </a:p>
        </p:txBody>
      </p:sp>
      <p:sp>
        <p:nvSpPr>
          <p:cNvPr id="11" name="Text Placeholder 6">
            <a:extLst>
              <a:ext uri="{FF2B5EF4-FFF2-40B4-BE49-F238E27FC236}">
                <a16:creationId xmlns:a16="http://schemas.microsoft.com/office/drawing/2014/main" id="{62B2FF35-CED5-1DB7-96FE-D749540AB19D}"/>
              </a:ext>
            </a:extLst>
          </p:cNvPr>
          <p:cNvSpPr>
            <a:spLocks noGrp="1"/>
          </p:cNvSpPr>
          <p:nvPr>
            <p:ph type="body" sz="quarter" idx="15"/>
          </p:nvPr>
        </p:nvSpPr>
        <p:spPr>
          <a:xfrm>
            <a:off x="348115" y="1749257"/>
            <a:ext cx="6128710" cy="3563407"/>
          </a:xfrm>
        </p:spPr>
        <p:txBody>
          <a:bodyPr/>
          <a:lstStyle/>
          <a:p>
            <a:endParaRPr lang="en-US" b="1" i="1"/>
          </a:p>
          <a:p>
            <a:endParaRPr lang="en-US" b="1" i="1"/>
          </a:p>
          <a:p>
            <a:r>
              <a:rPr lang="en-US" b="1">
                <a:latin typeface="+mj-lt"/>
              </a:rPr>
              <a:t>Industry with fatality-level exposures </a:t>
            </a:r>
          </a:p>
          <a:p>
            <a:pPr lvl="1"/>
            <a:r>
              <a:rPr lang="en-US" sz="2000">
                <a:latin typeface="+mj-lt"/>
              </a:rPr>
              <a:t>Cannot manage that risk if reliant on TRIR </a:t>
            </a:r>
          </a:p>
          <a:p>
            <a:pPr lvl="1"/>
            <a:r>
              <a:rPr lang="en-US" sz="2000">
                <a:latin typeface="+mj-lt"/>
              </a:rPr>
              <a:t>Must create a “SIF-tuned” strategy</a:t>
            </a:r>
          </a:p>
          <a:p>
            <a:pPr lvl="1"/>
            <a:r>
              <a:rPr lang="en-US" sz="2000">
                <a:latin typeface="+mj-lt"/>
              </a:rPr>
              <a:t>Trying harder will not get us there!</a:t>
            </a:r>
          </a:p>
          <a:p>
            <a:endParaRPr lang="en-US" b="1" i="1">
              <a:latin typeface="+mj-lt"/>
            </a:endParaRPr>
          </a:p>
          <a:p>
            <a:r>
              <a:rPr lang="en-US" b="1">
                <a:latin typeface="+mj-lt"/>
              </a:rPr>
              <a:t>For us this is both a</a:t>
            </a:r>
          </a:p>
          <a:p>
            <a:pPr lvl="1"/>
            <a:r>
              <a:rPr lang="en-US" sz="2000">
                <a:latin typeface="+mj-lt"/>
              </a:rPr>
              <a:t>Fiscal imperative</a:t>
            </a:r>
          </a:p>
          <a:p>
            <a:pPr lvl="1"/>
            <a:r>
              <a:rPr lang="en-US" sz="2000">
                <a:latin typeface="+mj-lt"/>
              </a:rPr>
              <a:t>Moral imperative</a:t>
            </a:r>
            <a:endParaRPr lang="en-CA" sz="2000">
              <a:latin typeface="+mj-lt"/>
            </a:endParaRPr>
          </a:p>
        </p:txBody>
      </p:sp>
      <p:pic>
        <p:nvPicPr>
          <p:cNvPr id="12" name="Picture Placeholder 8">
            <a:extLst>
              <a:ext uri="{FF2B5EF4-FFF2-40B4-BE49-F238E27FC236}">
                <a16:creationId xmlns:a16="http://schemas.microsoft.com/office/drawing/2014/main" id="{FDF93963-0A3F-1A2A-EF36-B0417C4501EF}"/>
              </a:ext>
            </a:extLst>
          </p:cNvPr>
          <p:cNvPicPr>
            <a:picLocks noChangeAspect="1"/>
          </p:cNvPicPr>
          <p:nvPr/>
        </p:nvPicPr>
        <p:blipFill>
          <a:blip r:embed="rId3">
            <a:extLst>
              <a:ext uri="{28A0092B-C50C-407E-A947-70E740481C1C}">
                <a14:useLocalDpi xmlns:a14="http://schemas.microsoft.com/office/drawing/2010/main" val="0"/>
              </a:ext>
            </a:extLst>
          </a:blip>
          <a:srcRect t="11036" b="11036"/>
          <a:stretch>
            <a:fillRect/>
          </a:stretch>
        </p:blipFill>
        <p:spPr>
          <a:xfrm>
            <a:off x="7757263" y="2622215"/>
            <a:ext cx="3246447" cy="3373017"/>
          </a:xfrm>
          <a:custGeom>
            <a:avLst/>
            <a:gdLst>
              <a:gd name="connsiteX0" fmla="*/ 0 w 3746500"/>
              <a:gd name="connsiteY0" fmla="*/ 0 h 4800600"/>
              <a:gd name="connsiteX1" fmla="*/ 3439587 w 3746500"/>
              <a:gd name="connsiteY1" fmla="*/ 0 h 4800600"/>
              <a:gd name="connsiteX2" fmla="*/ 3746500 w 3746500"/>
              <a:gd name="connsiteY2" fmla="*/ 306913 h 4800600"/>
              <a:gd name="connsiteX3" fmla="*/ 3746500 w 3746500"/>
              <a:gd name="connsiteY3" fmla="*/ 4800600 h 4800600"/>
              <a:gd name="connsiteX4" fmla="*/ 306913 w 3746500"/>
              <a:gd name="connsiteY4" fmla="*/ 4800600 h 4800600"/>
              <a:gd name="connsiteX5" fmla="*/ 0 w 3746500"/>
              <a:gd name="connsiteY5" fmla="*/ 4493687 h 48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46500" h="4800600">
                <a:moveTo>
                  <a:pt x="0" y="0"/>
                </a:moveTo>
                <a:lnTo>
                  <a:pt x="3439587" y="0"/>
                </a:lnTo>
                <a:cubicBezTo>
                  <a:pt x="3609090" y="0"/>
                  <a:pt x="3746500" y="137410"/>
                  <a:pt x="3746500" y="306913"/>
                </a:cubicBezTo>
                <a:lnTo>
                  <a:pt x="3746500" y="4800600"/>
                </a:lnTo>
                <a:lnTo>
                  <a:pt x="306913" y="4800600"/>
                </a:lnTo>
                <a:cubicBezTo>
                  <a:pt x="137410" y="4800600"/>
                  <a:pt x="0" y="4663190"/>
                  <a:pt x="0" y="4493687"/>
                </a:cubicBezTo>
                <a:close/>
              </a:path>
            </a:pathLst>
          </a:custGeom>
          <a:solidFill>
            <a:srgbClr val="101820">
              <a:lumMod val="10000"/>
              <a:lumOff val="90000"/>
            </a:srgbClr>
          </a:solidFill>
          <a:ln>
            <a:noFill/>
          </a:ln>
        </p:spPr>
      </p:pic>
      <p:sp>
        <p:nvSpPr>
          <p:cNvPr id="2" name="Rectangle 1">
            <a:extLst>
              <a:ext uri="{FF2B5EF4-FFF2-40B4-BE49-F238E27FC236}">
                <a16:creationId xmlns:a16="http://schemas.microsoft.com/office/drawing/2014/main" id="{58EA3081-37D5-25CD-A305-16FBFCE66463}"/>
              </a:ext>
            </a:extLst>
          </p:cNvPr>
          <p:cNvSpPr/>
          <p:nvPr/>
        </p:nvSpPr>
        <p:spPr>
          <a:xfrm>
            <a:off x="308438" y="1338480"/>
            <a:ext cx="9923698" cy="8215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en-CA" sz="2400">
                <a:solidFill>
                  <a:srgbClr val="005D9C"/>
                </a:solidFill>
                <a:latin typeface="Verdana" panose="020B0604030504040204" pitchFamily="34" charset="0"/>
                <a:ea typeface="Verdana" panose="020B0604030504040204" pitchFamily="34" charset="0"/>
              </a:rPr>
              <a:t>“W</a:t>
            </a:r>
            <a:r>
              <a:rPr lang="en-US" sz="2400">
                <a:solidFill>
                  <a:srgbClr val="005D9C"/>
                </a:solidFill>
                <a:latin typeface="Verdana" panose="020B0604030504040204" pitchFamily="34" charset="0"/>
                <a:ea typeface="Verdana" panose="020B0604030504040204" pitchFamily="34" charset="0"/>
              </a:rPr>
              <a:t>e can’t solve problems by using the same kind of thinking we used, when we created them.” </a:t>
            </a:r>
            <a:r>
              <a:rPr lang="en-US" sz="1600">
                <a:solidFill>
                  <a:srgbClr val="005D9C"/>
                </a:solidFill>
                <a:latin typeface="Verdana" panose="020B0604030504040204" pitchFamily="34" charset="0"/>
                <a:ea typeface="Verdana" panose="020B0604030504040204" pitchFamily="34" charset="0"/>
              </a:rPr>
              <a:t>Albert Einstein</a:t>
            </a:r>
            <a:endParaRPr lang="en-CA" sz="1600">
              <a:solidFill>
                <a:srgbClr val="005D9C"/>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6405134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7479F-F79B-67B3-5C89-0BF2DCF8F47F}"/>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FD843838-F8BF-7B2B-3679-7712505D0318}"/>
              </a:ext>
            </a:extLst>
          </p:cNvPr>
          <p:cNvGrpSpPr/>
          <p:nvPr/>
        </p:nvGrpSpPr>
        <p:grpSpPr>
          <a:xfrm>
            <a:off x="-1" y="0"/>
            <a:ext cx="6648451" cy="876300"/>
            <a:chOff x="959730" y="0"/>
            <a:chExt cx="3561470" cy="1028700"/>
          </a:xfrm>
          <a:solidFill>
            <a:srgbClr val="005D9C"/>
          </a:solidFill>
        </p:grpSpPr>
        <p:sp>
          <p:nvSpPr>
            <p:cNvPr id="15" name="Rectangle 14">
              <a:extLst>
                <a:ext uri="{FF2B5EF4-FFF2-40B4-BE49-F238E27FC236}">
                  <a16:creationId xmlns:a16="http://schemas.microsoft.com/office/drawing/2014/main" id="{DF643348-8366-8BA4-9EFD-20880437304E}"/>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4">
              <a:extLst>
                <a:ext uri="{FF2B5EF4-FFF2-40B4-BE49-F238E27FC236}">
                  <a16:creationId xmlns:a16="http://schemas.microsoft.com/office/drawing/2014/main" id="{B4ED0D08-DB97-5591-5835-FDCC1D3FA2C7}"/>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40E9237-FFBC-9043-3B71-7E3691FA9BC1}"/>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a:extLst>
              <a:ext uri="{FF2B5EF4-FFF2-40B4-BE49-F238E27FC236}">
                <a16:creationId xmlns:a16="http://schemas.microsoft.com/office/drawing/2014/main" id="{2C0BD208-1243-898A-20A7-A5254475F07C}"/>
              </a:ext>
            </a:extLst>
          </p:cNvPr>
          <p:cNvSpPr txBox="1"/>
          <p:nvPr/>
        </p:nvSpPr>
        <p:spPr>
          <a:xfrm>
            <a:off x="308438" y="165808"/>
            <a:ext cx="10980555" cy="461665"/>
          </a:xfrm>
          <a:prstGeom prst="rect">
            <a:avLst/>
          </a:prstGeom>
          <a:noFill/>
          <a:ln>
            <a:noFill/>
          </a:ln>
        </p:spPr>
        <p:txBody>
          <a:bodyPr wrap="square" rtlCol="0">
            <a:spAutoFit/>
          </a:bodyPr>
          <a:lstStyle/>
          <a:p>
            <a:r>
              <a:rPr lang="en-CA" sz="2400" b="1">
                <a:solidFill>
                  <a:schemeClr val="bg1"/>
                </a:solidFill>
                <a:latin typeface="Verdana" panose="020B0604030504040204" pitchFamily="34" charset="0"/>
                <a:ea typeface="Verdana" panose="020B0604030504040204" pitchFamily="34" charset="0"/>
              </a:rPr>
              <a:t>ESC Case Study | </a:t>
            </a:r>
            <a:r>
              <a:rPr lang="en-CA" sz="2400" b="1">
                <a:solidFill>
                  <a:srgbClr val="FFB81C"/>
                </a:solidFill>
                <a:latin typeface="Verdana" panose="020B0604030504040204" pitchFamily="34" charset="0"/>
                <a:ea typeface="Verdana" panose="020B0604030504040204" pitchFamily="34" charset="0"/>
              </a:rPr>
              <a:t>SIF Definition</a:t>
            </a:r>
          </a:p>
        </p:txBody>
      </p:sp>
      <p:sp>
        <p:nvSpPr>
          <p:cNvPr id="3" name="TextBox 2">
            <a:extLst>
              <a:ext uri="{FF2B5EF4-FFF2-40B4-BE49-F238E27FC236}">
                <a16:creationId xmlns:a16="http://schemas.microsoft.com/office/drawing/2014/main" id="{350E7DF1-139F-240C-DA7E-B4777516B233}"/>
              </a:ext>
            </a:extLst>
          </p:cNvPr>
          <p:cNvSpPr txBox="1"/>
          <p:nvPr/>
        </p:nvSpPr>
        <p:spPr>
          <a:xfrm>
            <a:off x="518056" y="1843951"/>
            <a:ext cx="10980555" cy="1585049"/>
          </a:xfrm>
          <a:prstGeom prst="rect">
            <a:avLst/>
          </a:prstGeom>
          <a:noFill/>
        </p:spPr>
        <p:txBody>
          <a:bodyPr wrap="square" rtlCol="0">
            <a:spAutoFit/>
          </a:bodyPr>
          <a:lstStyle/>
          <a:p>
            <a:pPr marL="342000" indent="-342000">
              <a:lnSpc>
                <a:spcPct val="90000"/>
              </a:lnSpc>
              <a:spcBef>
                <a:spcPts val="1000"/>
              </a:spcBef>
              <a:buFont typeface="Arial" panose="020B0604020202020204" pitchFamily="34" charset="0"/>
              <a:buChar char="•"/>
            </a:pPr>
            <a:r>
              <a:rPr lang="en-CA" sz="2000">
                <a:solidFill>
                  <a:schemeClr val="accent6"/>
                </a:solidFill>
                <a:latin typeface="+mj-lt"/>
              </a:rPr>
              <a:t>8 meetings, 5 weeks with 49 people, 30+ companies</a:t>
            </a:r>
          </a:p>
          <a:p>
            <a:pPr marL="342000" indent="-342000">
              <a:lnSpc>
                <a:spcPct val="90000"/>
              </a:lnSpc>
              <a:spcBef>
                <a:spcPts val="1000"/>
              </a:spcBef>
              <a:buFont typeface="Arial" panose="020B0604020202020204" pitchFamily="34" charset="0"/>
              <a:buChar char="•"/>
            </a:pPr>
            <a:r>
              <a:rPr lang="en-CA" sz="2000" b="1" i="1" u="sng">
                <a:solidFill>
                  <a:schemeClr val="accent6"/>
                </a:solidFill>
                <a:latin typeface="+mj-lt"/>
              </a:rPr>
              <a:t>This is not about doing more!</a:t>
            </a:r>
          </a:p>
          <a:p>
            <a:pPr marL="342000" indent="-342000">
              <a:lnSpc>
                <a:spcPct val="90000"/>
              </a:lnSpc>
              <a:spcBef>
                <a:spcPts val="1000"/>
              </a:spcBef>
              <a:buFont typeface="Arial" panose="020B0604020202020204" pitchFamily="34" charset="0"/>
              <a:buChar char="•"/>
            </a:pPr>
            <a:r>
              <a:rPr lang="en-CA" sz="2000">
                <a:solidFill>
                  <a:schemeClr val="accent6"/>
                </a:solidFill>
                <a:latin typeface="+mj-lt"/>
              </a:rPr>
              <a:t>Refocusing efforts on Serious Injury and Fatality (SIF) prevention</a:t>
            </a:r>
          </a:p>
          <a:p>
            <a:pPr marL="342000" indent="-342000">
              <a:lnSpc>
                <a:spcPct val="90000"/>
              </a:lnSpc>
              <a:spcBef>
                <a:spcPts val="1000"/>
              </a:spcBef>
              <a:buFont typeface="Arial" panose="020B0604020202020204" pitchFamily="34" charset="0"/>
              <a:buChar char="•"/>
            </a:pPr>
            <a:r>
              <a:rPr lang="en-CA" sz="2000">
                <a:solidFill>
                  <a:schemeClr val="accent6"/>
                </a:solidFill>
                <a:latin typeface="+mj-lt"/>
              </a:rPr>
              <a:t>That requires careful re-prioritization</a:t>
            </a:r>
          </a:p>
        </p:txBody>
      </p:sp>
      <p:graphicFrame>
        <p:nvGraphicFramePr>
          <p:cNvPr id="6" name="Diagram 5">
            <a:extLst>
              <a:ext uri="{FF2B5EF4-FFF2-40B4-BE49-F238E27FC236}">
                <a16:creationId xmlns:a16="http://schemas.microsoft.com/office/drawing/2014/main" id="{8C7D1459-BE63-4A62-652D-DF9EAAA77D54}"/>
              </a:ext>
            </a:extLst>
          </p:cNvPr>
          <p:cNvGraphicFramePr/>
          <p:nvPr>
            <p:extLst>
              <p:ext uri="{D42A27DB-BD31-4B8C-83A1-F6EECF244321}">
                <p14:modId xmlns:p14="http://schemas.microsoft.com/office/powerpoint/2010/main" val="1727030565"/>
              </p:ext>
            </p:extLst>
          </p:nvPr>
        </p:nvGraphicFramePr>
        <p:xfrm>
          <a:off x="1616496" y="4375286"/>
          <a:ext cx="8128000" cy="12993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AF6EA896-EB16-FEAC-1ACF-C50F26C25264}"/>
              </a:ext>
            </a:extLst>
          </p:cNvPr>
          <p:cNvSpPr txBox="1"/>
          <p:nvPr/>
        </p:nvSpPr>
        <p:spPr>
          <a:xfrm>
            <a:off x="4119890" y="3852066"/>
            <a:ext cx="3010178" cy="461665"/>
          </a:xfrm>
          <a:prstGeom prst="rect">
            <a:avLst/>
          </a:prstGeom>
          <a:noFill/>
        </p:spPr>
        <p:txBody>
          <a:bodyPr wrap="square" rtlCol="0">
            <a:spAutoFit/>
          </a:bodyPr>
          <a:lstStyle/>
          <a:p>
            <a:pPr algn="ctr"/>
            <a:r>
              <a:rPr lang="en-CA" sz="2400">
                <a:solidFill>
                  <a:srgbClr val="005D9C"/>
                </a:solidFill>
                <a:latin typeface="Verdana" panose="020B0604030504040204" pitchFamily="34" charset="0"/>
                <a:ea typeface="Verdana" panose="020B0604030504040204" pitchFamily="34" charset="0"/>
              </a:rPr>
              <a:t>ESC SIF Roadmap</a:t>
            </a:r>
          </a:p>
        </p:txBody>
      </p:sp>
      <p:sp>
        <p:nvSpPr>
          <p:cNvPr id="2" name="TextBox 1">
            <a:extLst>
              <a:ext uri="{FF2B5EF4-FFF2-40B4-BE49-F238E27FC236}">
                <a16:creationId xmlns:a16="http://schemas.microsoft.com/office/drawing/2014/main" id="{2952F018-C806-CF73-F55D-C5C22E958A08}"/>
              </a:ext>
            </a:extLst>
          </p:cNvPr>
          <p:cNvSpPr txBox="1"/>
          <p:nvPr/>
        </p:nvSpPr>
        <p:spPr>
          <a:xfrm>
            <a:off x="10778490" y="6115050"/>
            <a:ext cx="1017270" cy="365760"/>
          </a:xfrm>
          <a:prstGeom prst="rect">
            <a:avLst/>
          </a:prstGeom>
          <a:noFill/>
        </p:spPr>
        <p:txBody>
          <a:bodyPr wrap="square" rtlCol="0">
            <a:spAutoFit/>
          </a:bodyPr>
          <a:lstStyle/>
          <a:p>
            <a:pPr algn="r"/>
            <a:fld id="{8587B0EE-49B5-447C-8728-D658ECDE7F56}" type="slidenum">
              <a:rPr lang="en-CA" smtClean="0">
                <a:solidFill>
                  <a:srgbClr val="000000"/>
                </a:solidFill>
              </a:rPr>
              <a:pPr algn="r"/>
              <a:t>7</a:t>
            </a:fld>
            <a:r>
              <a:rPr lang="en-CA">
                <a:solidFill>
                  <a:srgbClr val="000000"/>
                </a:solidFill>
              </a:rPr>
              <a:t> </a:t>
            </a:r>
          </a:p>
        </p:txBody>
      </p:sp>
      <p:sp>
        <p:nvSpPr>
          <p:cNvPr id="4" name="TextBox 3">
            <a:extLst>
              <a:ext uri="{FF2B5EF4-FFF2-40B4-BE49-F238E27FC236}">
                <a16:creationId xmlns:a16="http://schemas.microsoft.com/office/drawing/2014/main" id="{EE8171AF-73EB-CF35-DFB7-ED8ABBECC5D0}"/>
              </a:ext>
            </a:extLst>
          </p:cNvPr>
          <p:cNvSpPr txBox="1"/>
          <p:nvPr/>
        </p:nvSpPr>
        <p:spPr>
          <a:xfrm>
            <a:off x="387196" y="1106841"/>
            <a:ext cx="11242276" cy="1107996"/>
          </a:xfrm>
          <a:prstGeom prst="rect">
            <a:avLst/>
          </a:prstGeom>
          <a:noFill/>
        </p:spPr>
        <p:txBody>
          <a:bodyPr wrap="square">
            <a:spAutoFit/>
          </a:bodyPr>
          <a:lstStyle/>
          <a:p>
            <a:r>
              <a:rPr lang="en-US" sz="2400">
                <a:solidFill>
                  <a:srgbClr val="005D9C"/>
                </a:solidFill>
                <a:latin typeface="Verdana" panose="020B0604030504040204" pitchFamily="34" charset="0"/>
                <a:ea typeface="Verdana" panose="020B0604030504040204" pitchFamily="34" charset="0"/>
              </a:rPr>
              <a:t>ESC Activities:</a:t>
            </a:r>
            <a:br>
              <a:rPr lang="en-US">
                <a:solidFill>
                  <a:srgbClr val="005D9C"/>
                </a:solidFill>
              </a:rPr>
            </a:br>
            <a:endParaRPr lang="en-US">
              <a:solidFill>
                <a:srgbClr val="005D9C"/>
              </a:solidFill>
            </a:endParaRPr>
          </a:p>
          <a:p>
            <a:endParaRPr lang="en-US" sz="2400">
              <a:solidFill>
                <a:srgbClr val="000000"/>
              </a:solidFill>
            </a:endParaRPr>
          </a:p>
        </p:txBody>
      </p:sp>
    </p:spTree>
    <p:extLst>
      <p:ext uri="{BB962C8B-B14F-4D97-AF65-F5344CB8AC3E}">
        <p14:creationId xmlns:p14="http://schemas.microsoft.com/office/powerpoint/2010/main" val="9595785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F3E98-7285-8E08-36D3-7EE708CDA69F}"/>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8CBD1E67-1CA8-5301-1246-E9109C56DDEE}"/>
              </a:ext>
            </a:extLst>
          </p:cNvPr>
          <p:cNvGrpSpPr/>
          <p:nvPr/>
        </p:nvGrpSpPr>
        <p:grpSpPr>
          <a:xfrm>
            <a:off x="-1" y="0"/>
            <a:ext cx="6648451" cy="876300"/>
            <a:chOff x="959730" y="0"/>
            <a:chExt cx="3561470" cy="1028700"/>
          </a:xfrm>
          <a:solidFill>
            <a:srgbClr val="005D9C"/>
          </a:solidFill>
        </p:grpSpPr>
        <p:sp>
          <p:nvSpPr>
            <p:cNvPr id="15" name="Rectangle 14">
              <a:extLst>
                <a:ext uri="{FF2B5EF4-FFF2-40B4-BE49-F238E27FC236}">
                  <a16:creationId xmlns:a16="http://schemas.microsoft.com/office/drawing/2014/main" id="{488D3870-8047-3875-F7B4-5CCE40008574}"/>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4">
              <a:extLst>
                <a:ext uri="{FF2B5EF4-FFF2-40B4-BE49-F238E27FC236}">
                  <a16:creationId xmlns:a16="http://schemas.microsoft.com/office/drawing/2014/main" id="{D54574AF-D3B7-ECA1-17F1-0EA75BD529F0}"/>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08027A0-47A6-E4C5-6CAB-E76A18EAA8AB}"/>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a:extLst>
              <a:ext uri="{FF2B5EF4-FFF2-40B4-BE49-F238E27FC236}">
                <a16:creationId xmlns:a16="http://schemas.microsoft.com/office/drawing/2014/main" id="{DFAFA889-8CC8-7679-B9F1-DC3969FAB340}"/>
              </a:ext>
            </a:extLst>
          </p:cNvPr>
          <p:cNvSpPr txBox="1"/>
          <p:nvPr/>
        </p:nvSpPr>
        <p:spPr>
          <a:xfrm>
            <a:off x="308438" y="165808"/>
            <a:ext cx="10980555" cy="461665"/>
          </a:xfrm>
          <a:prstGeom prst="rect">
            <a:avLst/>
          </a:prstGeom>
          <a:noFill/>
          <a:ln>
            <a:noFill/>
          </a:ln>
        </p:spPr>
        <p:txBody>
          <a:bodyPr wrap="square" rtlCol="0">
            <a:spAutoFit/>
          </a:bodyPr>
          <a:lstStyle/>
          <a:p>
            <a:r>
              <a:rPr lang="en-CA" sz="2400" b="1">
                <a:solidFill>
                  <a:schemeClr val="bg1"/>
                </a:solidFill>
                <a:latin typeface="Verdana" panose="020B0604030504040204" pitchFamily="34" charset="0"/>
                <a:ea typeface="Verdana" panose="020B0604030504040204" pitchFamily="34" charset="0"/>
              </a:rPr>
              <a:t>Existing Data (2023-2025)</a:t>
            </a:r>
          </a:p>
        </p:txBody>
      </p:sp>
      <p:sp>
        <p:nvSpPr>
          <p:cNvPr id="3" name="TextBox 2">
            <a:extLst>
              <a:ext uri="{FF2B5EF4-FFF2-40B4-BE49-F238E27FC236}">
                <a16:creationId xmlns:a16="http://schemas.microsoft.com/office/drawing/2014/main" id="{2D5EA900-9181-8EDA-52B2-B396DCF684B8}"/>
              </a:ext>
            </a:extLst>
          </p:cNvPr>
          <p:cNvSpPr txBox="1"/>
          <p:nvPr/>
        </p:nvSpPr>
        <p:spPr>
          <a:xfrm>
            <a:off x="10778490" y="6115050"/>
            <a:ext cx="1017270" cy="365760"/>
          </a:xfrm>
          <a:prstGeom prst="rect">
            <a:avLst/>
          </a:prstGeom>
          <a:noFill/>
        </p:spPr>
        <p:txBody>
          <a:bodyPr wrap="square" rtlCol="0">
            <a:spAutoFit/>
          </a:bodyPr>
          <a:lstStyle/>
          <a:p>
            <a:pPr algn="r"/>
            <a:fld id="{8587B0EE-49B5-447C-8728-D658ECDE7F56}" type="slidenum">
              <a:rPr lang="en-CA" smtClean="0">
                <a:solidFill>
                  <a:srgbClr val="000000"/>
                </a:solidFill>
              </a:rPr>
              <a:pPr algn="r"/>
              <a:t>8</a:t>
            </a:fld>
            <a:r>
              <a:rPr lang="en-CA">
                <a:solidFill>
                  <a:srgbClr val="000000"/>
                </a:solidFill>
              </a:rPr>
              <a:t> </a:t>
            </a:r>
          </a:p>
        </p:txBody>
      </p:sp>
      <p:sp>
        <p:nvSpPr>
          <p:cNvPr id="7" name="TextBox 6">
            <a:extLst>
              <a:ext uri="{FF2B5EF4-FFF2-40B4-BE49-F238E27FC236}">
                <a16:creationId xmlns:a16="http://schemas.microsoft.com/office/drawing/2014/main" id="{5EB71CEB-D9B4-8751-62B8-81A1617C46EC}"/>
              </a:ext>
            </a:extLst>
          </p:cNvPr>
          <p:cNvSpPr txBox="1"/>
          <p:nvPr/>
        </p:nvSpPr>
        <p:spPr>
          <a:xfrm>
            <a:off x="454596" y="1106841"/>
            <a:ext cx="11242276" cy="1107996"/>
          </a:xfrm>
          <a:prstGeom prst="rect">
            <a:avLst/>
          </a:prstGeom>
          <a:noFill/>
        </p:spPr>
        <p:txBody>
          <a:bodyPr wrap="square">
            <a:spAutoFit/>
          </a:bodyPr>
          <a:lstStyle/>
          <a:p>
            <a:r>
              <a:rPr lang="en-US" sz="2400">
                <a:solidFill>
                  <a:srgbClr val="005D9C"/>
                </a:solidFill>
                <a:latin typeface="Verdana" panose="020B0604030504040204" pitchFamily="34" charset="0"/>
                <a:ea typeface="Verdana" panose="020B0604030504040204" pitchFamily="34" charset="0"/>
              </a:rPr>
              <a:t>Comparative Analysis</a:t>
            </a:r>
            <a:br>
              <a:rPr lang="en-US">
                <a:solidFill>
                  <a:srgbClr val="005D9C"/>
                </a:solidFill>
              </a:rPr>
            </a:br>
            <a:endParaRPr lang="en-US">
              <a:solidFill>
                <a:srgbClr val="005D9C"/>
              </a:solidFill>
            </a:endParaRPr>
          </a:p>
          <a:p>
            <a:endParaRPr lang="en-US" sz="2400">
              <a:solidFill>
                <a:srgbClr val="000000"/>
              </a:solidFill>
            </a:endParaRPr>
          </a:p>
        </p:txBody>
      </p:sp>
      <p:graphicFrame>
        <p:nvGraphicFramePr>
          <p:cNvPr id="8" name="Table 7">
            <a:extLst>
              <a:ext uri="{FF2B5EF4-FFF2-40B4-BE49-F238E27FC236}">
                <a16:creationId xmlns:a16="http://schemas.microsoft.com/office/drawing/2014/main" id="{788DEFFA-8CCB-0135-A61C-618FF130A9DF}"/>
              </a:ext>
            </a:extLst>
          </p:cNvPr>
          <p:cNvGraphicFramePr>
            <a:graphicFrameLocks noGrp="1"/>
          </p:cNvGraphicFramePr>
          <p:nvPr>
            <p:extLst>
              <p:ext uri="{D42A27DB-BD31-4B8C-83A1-F6EECF244321}">
                <p14:modId xmlns:p14="http://schemas.microsoft.com/office/powerpoint/2010/main" val="3528274838"/>
              </p:ext>
            </p:extLst>
          </p:nvPr>
        </p:nvGraphicFramePr>
        <p:xfrm>
          <a:off x="592052" y="1674757"/>
          <a:ext cx="10381119" cy="1266190"/>
        </p:xfrm>
        <a:graphic>
          <a:graphicData uri="http://schemas.openxmlformats.org/drawingml/2006/table">
            <a:tbl>
              <a:tblPr/>
              <a:tblGrid>
                <a:gridCol w="2124833">
                  <a:extLst>
                    <a:ext uri="{9D8B030D-6E8A-4147-A177-3AD203B41FA5}">
                      <a16:colId xmlns:a16="http://schemas.microsoft.com/office/drawing/2014/main" val="272763151"/>
                    </a:ext>
                  </a:extLst>
                </a:gridCol>
                <a:gridCol w="2052734">
                  <a:extLst>
                    <a:ext uri="{9D8B030D-6E8A-4147-A177-3AD203B41FA5}">
                      <a16:colId xmlns:a16="http://schemas.microsoft.com/office/drawing/2014/main" val="1422953052"/>
                    </a:ext>
                  </a:extLst>
                </a:gridCol>
                <a:gridCol w="2491274">
                  <a:extLst>
                    <a:ext uri="{9D8B030D-6E8A-4147-A177-3AD203B41FA5}">
                      <a16:colId xmlns:a16="http://schemas.microsoft.com/office/drawing/2014/main" val="563860811"/>
                    </a:ext>
                  </a:extLst>
                </a:gridCol>
                <a:gridCol w="3712278">
                  <a:extLst>
                    <a:ext uri="{9D8B030D-6E8A-4147-A177-3AD203B41FA5}">
                      <a16:colId xmlns:a16="http://schemas.microsoft.com/office/drawing/2014/main" val="1615999233"/>
                    </a:ext>
                  </a:extLst>
                </a:gridCol>
              </a:tblGrid>
              <a:tr h="180975">
                <a:tc>
                  <a:txBody>
                    <a:bodyPr/>
                    <a:lstStyle/>
                    <a:p>
                      <a:pPr algn="l" fontAlgn="b">
                        <a:buNone/>
                      </a:pPr>
                      <a:r>
                        <a:rPr lang="en-US" sz="1100" b="1" i="0" u="none" strike="noStrike">
                          <a:solidFill>
                            <a:srgbClr val="000000"/>
                          </a:solidFill>
                          <a:effectLst/>
                          <a:latin typeface="Trebuchet MS" panose="020B0603020202020204" pitchFamily="34" charset="0"/>
                        </a:rPr>
                        <a:t>Top 3 Incidents by Type</a:t>
                      </a:r>
                    </a:p>
                  </a:txBody>
                  <a:tcPr marL="6350" marR="6350" marT="6350" anchor="b">
                    <a:lnL>
                      <a:noFill/>
                    </a:lnL>
                    <a:lnR>
                      <a:noFill/>
                    </a:lnR>
                    <a:lnT>
                      <a:noFill/>
                    </a:lnT>
                    <a:lnB w="6350" cap="flat" cmpd="sng" algn="ctr">
                      <a:noFill/>
                      <a:prstDash val="solid"/>
                      <a:round/>
                      <a:headEnd type="none" w="med" len="med"/>
                      <a:tailEnd type="none" w="med" len="med"/>
                    </a:lnB>
                    <a:noFill/>
                  </a:tcPr>
                </a:tc>
                <a:tc>
                  <a:txBody>
                    <a:bodyPr/>
                    <a:lstStyle/>
                    <a:p>
                      <a:pPr algn="l" fontAlgn="b">
                        <a:buNone/>
                      </a:pPr>
                      <a:endParaRPr lang="en-CA" sz="1100" b="0" i="0" u="none" strike="noStrike">
                        <a:solidFill>
                          <a:srgbClr val="000000"/>
                        </a:solidFill>
                        <a:effectLst/>
                        <a:latin typeface="Trebuchet MS" panose="020B0603020202020204" pitchFamily="34" charset="0"/>
                      </a:endParaRPr>
                    </a:p>
                  </a:txBody>
                  <a:tcPr marL="6350" marR="6350" marT="6350" anchor="b">
                    <a:lnL>
                      <a:noFill/>
                    </a:lnL>
                    <a:lnR>
                      <a:noFill/>
                    </a:lnR>
                    <a:lnT>
                      <a:noFill/>
                    </a:lnT>
                    <a:lnB w="6350" cap="flat" cmpd="sng" algn="ctr">
                      <a:noFill/>
                      <a:prstDash val="solid"/>
                      <a:round/>
                      <a:headEnd type="none" w="med" len="med"/>
                      <a:tailEnd type="none" w="med" len="med"/>
                    </a:lnB>
                    <a:noFill/>
                  </a:tcPr>
                </a:tc>
                <a:tc>
                  <a:txBody>
                    <a:bodyPr/>
                    <a:lstStyle/>
                    <a:p>
                      <a:pPr algn="l" fontAlgn="b">
                        <a:buNone/>
                      </a:pPr>
                      <a:endParaRPr lang="en-CA" sz="1100" b="0" i="0" u="none" strike="noStrike">
                        <a:solidFill>
                          <a:srgbClr val="000000"/>
                        </a:solidFill>
                        <a:effectLst/>
                        <a:latin typeface="Trebuchet MS" panose="020B0603020202020204" pitchFamily="34" charset="0"/>
                      </a:endParaRPr>
                    </a:p>
                  </a:txBody>
                  <a:tcPr marL="6350" marR="6350" marT="6350" anchor="b">
                    <a:lnL>
                      <a:noFill/>
                    </a:lnL>
                    <a:lnR>
                      <a:noFill/>
                    </a:lnR>
                    <a:lnT>
                      <a:noFill/>
                    </a:lnT>
                    <a:lnB w="6350" cap="flat" cmpd="sng" algn="ctr">
                      <a:noFill/>
                      <a:prstDash val="solid"/>
                      <a:round/>
                      <a:headEnd type="none" w="med" len="med"/>
                      <a:tailEnd type="none" w="med" len="med"/>
                    </a:lnB>
                    <a:noFill/>
                  </a:tcPr>
                </a:tc>
                <a:tc>
                  <a:txBody>
                    <a:bodyPr/>
                    <a:lstStyle/>
                    <a:p>
                      <a:pPr algn="l" fontAlgn="b">
                        <a:buNone/>
                      </a:pPr>
                      <a:endParaRPr lang="en-CA" sz="1100" b="0" i="0" u="none" strike="noStrike">
                        <a:solidFill>
                          <a:srgbClr val="000000"/>
                        </a:solidFill>
                        <a:effectLst/>
                        <a:latin typeface="Trebuchet MS" panose="020B0603020202020204" pitchFamily="34" charset="0"/>
                      </a:endParaRPr>
                    </a:p>
                  </a:txBody>
                  <a:tcPr marL="6350" marR="6350" marT="6350" anchor="b">
                    <a:lnL>
                      <a:noFill/>
                    </a:lnL>
                    <a:lnR>
                      <a:noFill/>
                    </a:lnR>
                    <a:lnT>
                      <a:noFill/>
                    </a:lnT>
                    <a:lnB w="6350" cap="flat" cmpd="sng" algn="ctr">
                      <a:noFill/>
                      <a:prstDash val="solid"/>
                      <a:round/>
                      <a:headEnd type="none" w="med" len="med"/>
                      <a:tailEnd type="none" w="med" len="med"/>
                    </a:lnB>
                    <a:noFill/>
                  </a:tcPr>
                </a:tc>
                <a:extLst>
                  <a:ext uri="{0D108BD9-81ED-4DB2-BD59-A6C34878D82A}">
                    <a16:rowId xmlns:a16="http://schemas.microsoft.com/office/drawing/2014/main" val="1761706576"/>
                  </a:ext>
                </a:extLst>
              </a:tr>
              <a:tr h="180975">
                <a:tc>
                  <a:txBody>
                    <a:bodyPr/>
                    <a:lstStyle/>
                    <a:p>
                      <a:pPr algn="l" fontAlgn="b">
                        <a:buNone/>
                      </a:pPr>
                      <a:r>
                        <a:rPr lang="en-CA" sz="1100" b="1" i="0" u="none" strike="noStrike">
                          <a:solidFill>
                            <a:srgbClr val="FFFFFF"/>
                          </a:solidFill>
                          <a:effectLst/>
                          <a:latin typeface="Trebuchet MS" panose="020B0603020202020204" pitchFamily="34" charset="0"/>
                        </a:rPr>
                        <a:t> PSI (AB OH&amp;S)</a:t>
                      </a:r>
                    </a:p>
                  </a:txBody>
                  <a:tcPr marL="6350" marR="6350" marT="6350" anchor="b">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05D9C"/>
                    </a:solidFill>
                  </a:tcPr>
                </a:tc>
                <a:tc>
                  <a:txBody>
                    <a:bodyPr/>
                    <a:lstStyle/>
                    <a:p>
                      <a:pPr algn="l" fontAlgn="b">
                        <a:buNone/>
                      </a:pPr>
                      <a:r>
                        <a:rPr lang="en-CA" sz="1100" b="1" i="0" u="none" strike="noStrike">
                          <a:solidFill>
                            <a:srgbClr val="FFFFFF"/>
                          </a:solidFill>
                          <a:effectLst/>
                          <a:latin typeface="Trebuchet MS" panose="020B0603020202020204" pitchFamily="34" charset="0"/>
                        </a:rPr>
                        <a:t>AB OH&amp;S Serious Incident Notification</a:t>
                      </a:r>
                    </a:p>
                  </a:txBody>
                  <a:tcPr marL="6350" marR="6350" marT="6350" anchor="b">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05D9C"/>
                    </a:solidFill>
                  </a:tcPr>
                </a:tc>
                <a:tc>
                  <a:txBody>
                    <a:bodyPr/>
                    <a:lstStyle/>
                    <a:p>
                      <a:pPr algn="l" fontAlgn="b">
                        <a:buNone/>
                      </a:pPr>
                      <a:r>
                        <a:rPr lang="en-CA" sz="1100" b="1" i="0" u="none" strike="noStrike">
                          <a:solidFill>
                            <a:srgbClr val="FFFFFF"/>
                          </a:solidFill>
                          <a:effectLst/>
                          <a:latin typeface="Trebuchet MS" panose="020B0603020202020204" pitchFamily="34" charset="0"/>
                        </a:rPr>
                        <a:t>Serious Incidents (WCB 50+ days)</a:t>
                      </a:r>
                    </a:p>
                  </a:txBody>
                  <a:tcPr marL="6350" marR="6350" marT="6350" anchor="b">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05D9C"/>
                    </a:solidFill>
                  </a:tcPr>
                </a:tc>
                <a:tc>
                  <a:txBody>
                    <a:bodyPr/>
                    <a:lstStyle/>
                    <a:p>
                      <a:pPr algn="l" fontAlgn="b">
                        <a:buNone/>
                      </a:pPr>
                      <a:r>
                        <a:rPr lang="en-CA" sz="1100" b="1" i="0" u="none" strike="noStrike">
                          <a:solidFill>
                            <a:srgbClr val="FFFFFF"/>
                          </a:solidFill>
                          <a:effectLst/>
                          <a:latin typeface="Trebuchet MS" panose="020B0603020202020204" pitchFamily="34" charset="0"/>
                        </a:rPr>
                        <a:t>Fatalities</a:t>
                      </a:r>
                    </a:p>
                  </a:txBody>
                  <a:tcPr marL="6350" marR="6350" marT="6350" anchor="b">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05D9C"/>
                    </a:solidFill>
                  </a:tcPr>
                </a:tc>
                <a:extLst>
                  <a:ext uri="{0D108BD9-81ED-4DB2-BD59-A6C34878D82A}">
                    <a16:rowId xmlns:a16="http://schemas.microsoft.com/office/drawing/2014/main" val="2905468132"/>
                  </a:ext>
                </a:extLst>
              </a:tr>
              <a:tr h="209550">
                <a:tc>
                  <a:txBody>
                    <a:bodyPr/>
                    <a:lstStyle/>
                    <a:p>
                      <a:pPr algn="l" fontAlgn="b">
                        <a:buNone/>
                      </a:pPr>
                      <a:r>
                        <a:rPr lang="en-CA" sz="1100" b="0" i="0" u="none" strike="noStrike">
                          <a:solidFill>
                            <a:srgbClr val="000000"/>
                          </a:solidFill>
                          <a:effectLst/>
                          <a:latin typeface="Trebuchet MS" panose="020B0603020202020204" pitchFamily="34" charset="0"/>
                        </a:rPr>
                        <a:t> Struck/Contact with Objects</a:t>
                      </a:r>
                    </a:p>
                  </a:txBody>
                  <a:tcPr marL="6350" marR="6350" marT="635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buNone/>
                      </a:pPr>
                      <a:r>
                        <a:rPr lang="en-CA" sz="1100" b="0" i="0" u="none" strike="noStrike">
                          <a:solidFill>
                            <a:srgbClr val="000000"/>
                          </a:solidFill>
                          <a:effectLst/>
                          <a:latin typeface="Trebuchet MS" panose="020B0603020202020204" pitchFamily="34" charset="0"/>
                        </a:rPr>
                        <a:t>Struck/Contact with Objects</a:t>
                      </a:r>
                    </a:p>
                  </a:txBody>
                  <a:tcPr marL="6350" marR="6350" marT="635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buNone/>
                      </a:pPr>
                      <a:r>
                        <a:rPr lang="en-CA" sz="1100" b="0" i="0" u="none" strike="noStrike">
                          <a:solidFill>
                            <a:srgbClr val="000000"/>
                          </a:solidFill>
                          <a:effectLst/>
                          <a:latin typeface="Trebuchet MS" panose="020B0603020202020204" pitchFamily="34" charset="0"/>
                        </a:rPr>
                        <a:t>Bodily Reaction/Overexertion</a:t>
                      </a:r>
                    </a:p>
                  </a:txBody>
                  <a:tcPr marL="6350" marR="6350" marT="635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buNone/>
                      </a:pPr>
                      <a:r>
                        <a:rPr lang="en-CA" sz="1100" b="0" i="0" u="none" strike="noStrike">
                          <a:solidFill>
                            <a:srgbClr val="000000"/>
                          </a:solidFill>
                          <a:effectLst/>
                          <a:latin typeface="Trebuchet MS" panose="020B0603020202020204" pitchFamily="34" charset="0"/>
                        </a:rPr>
                        <a:t>Vehicle/Transportation</a:t>
                      </a:r>
                    </a:p>
                  </a:txBody>
                  <a:tcPr marL="6350" marR="6350" marT="6350" anchor="b">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22603411"/>
                  </a:ext>
                </a:extLst>
              </a:tr>
              <a:tr h="209550">
                <a:tc>
                  <a:txBody>
                    <a:bodyPr/>
                    <a:lstStyle/>
                    <a:p>
                      <a:pPr algn="l" fontAlgn="b">
                        <a:buNone/>
                      </a:pPr>
                      <a:r>
                        <a:rPr lang="en-CA" sz="1100" b="0" i="0" u="none" strike="noStrike">
                          <a:solidFill>
                            <a:srgbClr val="000000"/>
                          </a:solidFill>
                          <a:effectLst/>
                          <a:latin typeface="Trebuchet MS" panose="020B0603020202020204" pitchFamily="34" charset="0"/>
                        </a:rPr>
                        <a:t> Vehicle/Transportation</a:t>
                      </a:r>
                    </a:p>
                  </a:txBody>
                  <a:tcPr marL="6350" marR="6350" marT="635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buNone/>
                      </a:pPr>
                      <a:r>
                        <a:rPr lang="en-CA" sz="1100" b="0" i="0" u="none" strike="noStrike">
                          <a:solidFill>
                            <a:srgbClr val="000000"/>
                          </a:solidFill>
                          <a:effectLst/>
                          <a:latin typeface="Trebuchet MS" panose="020B0603020202020204" pitchFamily="34" charset="0"/>
                        </a:rPr>
                        <a:t>Fire/Explosion</a:t>
                      </a:r>
                    </a:p>
                  </a:txBody>
                  <a:tcPr marL="6350" marR="6350" marT="635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buNone/>
                      </a:pPr>
                      <a:r>
                        <a:rPr lang="en-CA" sz="1100" b="0" i="0" u="none" strike="noStrike">
                          <a:solidFill>
                            <a:srgbClr val="000000"/>
                          </a:solidFill>
                          <a:effectLst/>
                          <a:latin typeface="Trebuchet MS" panose="020B0603020202020204" pitchFamily="34" charset="0"/>
                        </a:rPr>
                        <a:t>Falls - Same Level</a:t>
                      </a:r>
                    </a:p>
                  </a:txBody>
                  <a:tcPr marL="6350" marR="6350" marT="635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buNone/>
                      </a:pPr>
                      <a:r>
                        <a:rPr lang="en-CA" sz="1100" b="0" i="0" u="none" strike="noStrike">
                          <a:solidFill>
                            <a:srgbClr val="000000"/>
                          </a:solidFill>
                          <a:effectLst/>
                          <a:latin typeface="Trebuchet MS" panose="020B0603020202020204" pitchFamily="34" charset="0"/>
                        </a:rPr>
                        <a:t>Chemical/Substance Exposure</a:t>
                      </a:r>
                    </a:p>
                  </a:txBody>
                  <a:tcPr marL="6350" marR="6350" marT="6350" anchor="b">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22616134"/>
                  </a:ext>
                </a:extLst>
              </a:tr>
              <a:tr h="209550">
                <a:tc>
                  <a:txBody>
                    <a:bodyPr/>
                    <a:lstStyle/>
                    <a:p>
                      <a:pPr algn="l" fontAlgn="b">
                        <a:buNone/>
                      </a:pPr>
                      <a:r>
                        <a:rPr lang="en-CA" sz="1100" b="0" i="0" u="none" strike="noStrike">
                          <a:solidFill>
                            <a:srgbClr val="000000"/>
                          </a:solidFill>
                          <a:effectLst/>
                          <a:latin typeface="Trebuchet MS" panose="020B0603020202020204" pitchFamily="34" charset="0"/>
                        </a:rPr>
                        <a:t> Chemical/Substance Exposure</a:t>
                      </a:r>
                    </a:p>
                  </a:txBody>
                  <a:tcPr marL="6350" marR="6350" marT="635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buNone/>
                      </a:pPr>
                      <a:r>
                        <a:rPr lang="en-CA" sz="1100" b="0" i="0" u="none" strike="noStrike">
                          <a:solidFill>
                            <a:srgbClr val="000000"/>
                          </a:solidFill>
                          <a:effectLst/>
                          <a:latin typeface="Trebuchet MS" panose="020B0603020202020204" pitchFamily="34" charset="0"/>
                        </a:rPr>
                        <a:t>Falls - Same Level</a:t>
                      </a:r>
                    </a:p>
                  </a:txBody>
                  <a:tcPr marL="6350" marR="6350" marT="635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buNone/>
                      </a:pPr>
                      <a:r>
                        <a:rPr lang="en-CA" sz="1100" b="0" i="0" u="none" strike="noStrike">
                          <a:solidFill>
                            <a:srgbClr val="000000"/>
                          </a:solidFill>
                          <a:effectLst/>
                          <a:latin typeface="Trebuchet MS" panose="020B0603020202020204" pitchFamily="34" charset="0"/>
                        </a:rPr>
                        <a:t>Struck/Contact with Objects</a:t>
                      </a:r>
                    </a:p>
                  </a:txBody>
                  <a:tcPr marL="6350" marR="6350" marT="635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buNone/>
                      </a:pPr>
                      <a:r>
                        <a:rPr lang="en-CA" sz="1100" b="0" i="0" u="none" strike="noStrike">
                          <a:solidFill>
                            <a:srgbClr val="000000"/>
                          </a:solidFill>
                          <a:effectLst/>
                          <a:latin typeface="Trebuchet MS" panose="020B0603020202020204" pitchFamily="34" charset="0"/>
                        </a:rPr>
                        <a:t>Struck/Contact with Objects</a:t>
                      </a:r>
                    </a:p>
                  </a:txBody>
                  <a:tcPr marL="6350" marR="6350" marT="6350" anchor="b">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653943037"/>
                  </a:ext>
                </a:extLst>
              </a:tr>
            </a:tbl>
          </a:graphicData>
        </a:graphic>
      </p:graphicFrame>
      <p:sp>
        <p:nvSpPr>
          <p:cNvPr id="13" name="TextBox 12">
            <a:extLst>
              <a:ext uri="{FF2B5EF4-FFF2-40B4-BE49-F238E27FC236}">
                <a16:creationId xmlns:a16="http://schemas.microsoft.com/office/drawing/2014/main" id="{99E0AC62-9CA5-C516-1FB4-312B8F72629C}"/>
              </a:ext>
            </a:extLst>
          </p:cNvPr>
          <p:cNvSpPr txBox="1"/>
          <p:nvPr/>
        </p:nvSpPr>
        <p:spPr>
          <a:xfrm>
            <a:off x="447430" y="3031362"/>
            <a:ext cx="11249442" cy="3046988"/>
          </a:xfrm>
          <a:prstGeom prst="rect">
            <a:avLst/>
          </a:prstGeom>
          <a:noFill/>
        </p:spPr>
        <p:txBody>
          <a:bodyPr wrap="square">
            <a:spAutoFit/>
          </a:bodyPr>
          <a:lstStyle/>
          <a:p>
            <a:pPr marL="285750" lvl="0" indent="-285750">
              <a:spcBef>
                <a:spcPts val="2400"/>
              </a:spcBef>
              <a:buFont typeface="Arial" panose="020B0604020202020204" pitchFamily="34" charset="0"/>
              <a:buChar char="•"/>
            </a:pPr>
            <a:r>
              <a:rPr lang="en-US" i="1">
                <a:solidFill>
                  <a:schemeClr val="accent6"/>
                </a:solidFill>
                <a:latin typeface="+mj-lt"/>
                <a:ea typeface="Verdana" panose="020B0604030504040204" pitchFamily="34" charset="0"/>
              </a:rPr>
              <a:t>Struck/Contact with Objects</a:t>
            </a:r>
            <a:r>
              <a:rPr lang="en-US">
                <a:solidFill>
                  <a:schemeClr val="accent6"/>
                </a:solidFill>
                <a:latin typeface="+mj-lt"/>
                <a:ea typeface="Verdana" panose="020B0604030504040204" pitchFamily="34" charset="0"/>
              </a:rPr>
              <a:t> (Line of Fire) is a pervasive risk across all data sets</a:t>
            </a:r>
          </a:p>
          <a:p>
            <a:pPr marL="285750" lvl="0" indent="-285750">
              <a:spcBef>
                <a:spcPts val="2400"/>
              </a:spcBef>
              <a:buFont typeface="Arial" panose="020B0604020202020204" pitchFamily="34" charset="0"/>
              <a:buChar char="•"/>
            </a:pPr>
            <a:r>
              <a:rPr lang="en-US" i="1">
                <a:solidFill>
                  <a:schemeClr val="accent6"/>
                </a:solidFill>
                <a:latin typeface="+mj-lt"/>
                <a:ea typeface="Verdana" panose="020B0604030504040204" pitchFamily="34" charset="0"/>
              </a:rPr>
              <a:t>Vehicle/Transportation</a:t>
            </a:r>
            <a:r>
              <a:rPr lang="en-US">
                <a:solidFill>
                  <a:schemeClr val="accent6"/>
                </a:solidFill>
                <a:latin typeface="+mj-lt"/>
                <a:ea typeface="Verdana" panose="020B0604030504040204" pitchFamily="34" charset="0"/>
              </a:rPr>
              <a:t> and </a:t>
            </a:r>
            <a:r>
              <a:rPr lang="en-US" i="1">
                <a:solidFill>
                  <a:schemeClr val="accent6"/>
                </a:solidFill>
                <a:latin typeface="+mj-lt"/>
                <a:ea typeface="Verdana" panose="020B0604030504040204" pitchFamily="34" charset="0"/>
              </a:rPr>
              <a:t>Chemical/Substance Exposure</a:t>
            </a:r>
            <a:r>
              <a:rPr lang="en-US">
                <a:solidFill>
                  <a:schemeClr val="accent6"/>
                </a:solidFill>
                <a:latin typeface="+mj-lt"/>
                <a:ea typeface="Verdana" panose="020B0604030504040204" pitchFamily="34" charset="0"/>
              </a:rPr>
              <a:t> are less frequent but higher </a:t>
            </a:r>
            <a:br>
              <a:rPr lang="en-US">
                <a:solidFill>
                  <a:schemeClr val="accent6"/>
                </a:solidFill>
                <a:latin typeface="+mj-lt"/>
                <a:ea typeface="Verdana" panose="020B0604030504040204" pitchFamily="34" charset="0"/>
              </a:rPr>
            </a:br>
            <a:r>
              <a:rPr lang="en-US">
                <a:solidFill>
                  <a:schemeClr val="accent6"/>
                </a:solidFill>
                <a:latin typeface="+mj-lt"/>
                <a:ea typeface="Verdana" panose="020B0604030504040204" pitchFamily="34" charset="0"/>
              </a:rPr>
              <a:t>fatal consequences (less recoverable)</a:t>
            </a:r>
          </a:p>
          <a:p>
            <a:pPr marL="285750" lvl="0" indent="-285750">
              <a:spcBef>
                <a:spcPts val="2400"/>
              </a:spcBef>
              <a:buFont typeface="Arial" panose="020B0604020202020204" pitchFamily="34" charset="0"/>
              <a:buChar char="•"/>
            </a:pPr>
            <a:r>
              <a:rPr lang="en-US" i="1">
                <a:solidFill>
                  <a:schemeClr val="accent6"/>
                </a:solidFill>
                <a:latin typeface="+mj-lt"/>
                <a:ea typeface="Verdana" panose="020B0604030504040204" pitchFamily="34" charset="0"/>
              </a:rPr>
              <a:t>Bodily Reaction/Overexertion</a:t>
            </a:r>
            <a:r>
              <a:rPr lang="en-US">
                <a:solidFill>
                  <a:schemeClr val="accent6"/>
                </a:solidFill>
                <a:latin typeface="+mj-lt"/>
                <a:ea typeface="Verdana" panose="020B0604030504040204" pitchFamily="34" charset="0"/>
              </a:rPr>
              <a:t> and </a:t>
            </a:r>
            <a:r>
              <a:rPr lang="en-US" i="1">
                <a:solidFill>
                  <a:schemeClr val="accent6"/>
                </a:solidFill>
                <a:latin typeface="+mj-lt"/>
                <a:ea typeface="Verdana" panose="020B0604030504040204" pitchFamily="34" charset="0"/>
              </a:rPr>
              <a:t>Falls - Same Level</a:t>
            </a:r>
            <a:r>
              <a:rPr lang="en-US">
                <a:solidFill>
                  <a:schemeClr val="accent6"/>
                </a:solidFill>
                <a:latin typeface="+mj-lt"/>
                <a:ea typeface="Verdana" panose="020B0604030504040204" pitchFamily="34" charset="0"/>
              </a:rPr>
              <a:t> are common and major contributors</a:t>
            </a:r>
            <a:br>
              <a:rPr lang="en-US">
                <a:solidFill>
                  <a:schemeClr val="accent6"/>
                </a:solidFill>
                <a:latin typeface="+mj-lt"/>
                <a:ea typeface="Verdana" panose="020B0604030504040204" pitchFamily="34" charset="0"/>
              </a:rPr>
            </a:br>
            <a:r>
              <a:rPr lang="en-US">
                <a:solidFill>
                  <a:schemeClr val="accent6"/>
                </a:solidFill>
                <a:latin typeface="+mj-lt"/>
                <a:ea typeface="Verdana" panose="020B0604030504040204" pitchFamily="34" charset="0"/>
              </a:rPr>
              <a:t>to lost time and cost but rarely lead to fatalities</a:t>
            </a:r>
          </a:p>
          <a:p>
            <a:pPr lvl="0">
              <a:spcBef>
                <a:spcPts val="2400"/>
              </a:spcBef>
            </a:pPr>
            <a:r>
              <a:rPr lang="en-US" sz="1400" b="1">
                <a:solidFill>
                  <a:srgbClr val="005D9C"/>
                </a:solidFill>
                <a:latin typeface="+mj-lt"/>
                <a:ea typeface="Verdana" panose="020B0604030504040204" pitchFamily="34" charset="0"/>
              </a:rPr>
              <a:t>These differences reflect different cuts of reality and the </a:t>
            </a:r>
            <a:r>
              <a:rPr lang="en-US" sz="1400" b="1" u="sng">
                <a:solidFill>
                  <a:srgbClr val="005D9C"/>
                </a:solidFill>
                <a:latin typeface="+mj-lt"/>
                <a:ea typeface="Verdana" panose="020B0604030504040204" pitchFamily="34" charset="0"/>
              </a:rPr>
              <a:t>need for a common definition of serious injury </a:t>
            </a:r>
            <a:r>
              <a:rPr lang="en-US" sz="1400" b="1">
                <a:solidFill>
                  <a:srgbClr val="005D9C"/>
                </a:solidFill>
                <a:latin typeface="+mj-lt"/>
                <a:ea typeface="Verdana" panose="020B0604030504040204" pitchFamily="34" charset="0"/>
              </a:rPr>
              <a:t>and </a:t>
            </a:r>
            <a:r>
              <a:rPr lang="en-US" sz="1400" b="1" u="sng">
                <a:solidFill>
                  <a:srgbClr val="005D9C"/>
                </a:solidFill>
                <a:latin typeface="+mj-lt"/>
                <a:ea typeface="Verdana" panose="020B0604030504040204" pitchFamily="34" charset="0"/>
              </a:rPr>
              <a:t>industry data</a:t>
            </a:r>
            <a:r>
              <a:rPr lang="en-US" sz="1400" b="1">
                <a:solidFill>
                  <a:srgbClr val="005D9C"/>
                </a:solidFill>
                <a:latin typeface="+mj-lt"/>
                <a:ea typeface="Verdana" panose="020B0604030504040204" pitchFamily="34" charset="0"/>
              </a:rPr>
              <a:t> to improve the resolution of the picture.</a:t>
            </a:r>
            <a:br>
              <a:rPr lang="en-US" sz="1400" b="1">
                <a:solidFill>
                  <a:srgbClr val="005D9C"/>
                </a:solidFill>
                <a:latin typeface="+mj-lt"/>
                <a:ea typeface="Verdana" panose="020B0604030504040204" pitchFamily="34" charset="0"/>
              </a:rPr>
            </a:br>
            <a:endParaRPr lang="en-CA" sz="1400" b="1">
              <a:solidFill>
                <a:srgbClr val="005D9C"/>
              </a:solidFill>
              <a:latin typeface="+mj-lt"/>
              <a:ea typeface="Verdana" panose="020B0604030504040204" pitchFamily="34" charset="0"/>
            </a:endParaRPr>
          </a:p>
        </p:txBody>
      </p:sp>
      <p:pic>
        <p:nvPicPr>
          <p:cNvPr id="18" name="Picture 17">
            <a:extLst>
              <a:ext uri="{FF2B5EF4-FFF2-40B4-BE49-F238E27FC236}">
                <a16:creationId xmlns:a16="http://schemas.microsoft.com/office/drawing/2014/main" id="{8F8CFDC4-008C-BAE1-CF92-525167E98716}"/>
              </a:ext>
            </a:extLst>
          </p:cNvPr>
          <p:cNvPicPr>
            <a:picLocks noChangeAspect="1"/>
          </p:cNvPicPr>
          <p:nvPr/>
        </p:nvPicPr>
        <p:blipFill>
          <a:blip r:embed="rId3"/>
          <a:stretch>
            <a:fillRect/>
          </a:stretch>
        </p:blipFill>
        <p:spPr>
          <a:xfrm>
            <a:off x="9938575" y="3025945"/>
            <a:ext cx="1290628" cy="1127773"/>
          </a:xfrm>
          <a:prstGeom prst="rect">
            <a:avLst/>
          </a:prstGeom>
        </p:spPr>
      </p:pic>
      <p:sp>
        <p:nvSpPr>
          <p:cNvPr id="19" name="Rectangle 18">
            <a:extLst>
              <a:ext uri="{FF2B5EF4-FFF2-40B4-BE49-F238E27FC236}">
                <a16:creationId xmlns:a16="http://schemas.microsoft.com/office/drawing/2014/main" id="{15C512CB-8783-6B66-43BC-1E498668843C}"/>
              </a:ext>
            </a:extLst>
          </p:cNvPr>
          <p:cNvSpPr/>
          <p:nvPr/>
        </p:nvSpPr>
        <p:spPr>
          <a:xfrm>
            <a:off x="619484" y="1872812"/>
            <a:ext cx="1988420" cy="1068135"/>
          </a:xfrm>
          <a:prstGeom prst="rect">
            <a:avLst/>
          </a:prstGeom>
          <a:noFill/>
          <a:ln w="31750">
            <a:solidFill>
              <a:srgbClr val="FFB81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Rectangle 19">
            <a:extLst>
              <a:ext uri="{FF2B5EF4-FFF2-40B4-BE49-F238E27FC236}">
                <a16:creationId xmlns:a16="http://schemas.microsoft.com/office/drawing/2014/main" id="{F0E10521-969B-F643-E2D9-9C1AC8F05362}"/>
              </a:ext>
            </a:extLst>
          </p:cNvPr>
          <p:cNvSpPr/>
          <p:nvPr/>
        </p:nvSpPr>
        <p:spPr>
          <a:xfrm>
            <a:off x="7180112" y="1878439"/>
            <a:ext cx="2248677" cy="1073960"/>
          </a:xfrm>
          <a:prstGeom prst="rect">
            <a:avLst/>
          </a:prstGeom>
          <a:noFill/>
          <a:ln w="31750">
            <a:solidFill>
              <a:srgbClr val="FFB81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Rectangle 1">
            <a:extLst>
              <a:ext uri="{FF2B5EF4-FFF2-40B4-BE49-F238E27FC236}">
                <a16:creationId xmlns:a16="http://schemas.microsoft.com/office/drawing/2014/main" id="{320EB6CF-EDFA-773C-6A84-701674FA4D12}"/>
              </a:ext>
            </a:extLst>
          </p:cNvPr>
          <p:cNvSpPr/>
          <p:nvPr/>
        </p:nvSpPr>
        <p:spPr>
          <a:xfrm>
            <a:off x="9682463" y="1691835"/>
            <a:ext cx="2248677" cy="126618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TextBox 4">
            <a:extLst>
              <a:ext uri="{FF2B5EF4-FFF2-40B4-BE49-F238E27FC236}">
                <a16:creationId xmlns:a16="http://schemas.microsoft.com/office/drawing/2014/main" id="{9BB1ECC8-4489-A8AA-5CC7-C78E012DEF08}"/>
              </a:ext>
            </a:extLst>
          </p:cNvPr>
          <p:cNvSpPr txBox="1"/>
          <p:nvPr/>
        </p:nvSpPr>
        <p:spPr>
          <a:xfrm>
            <a:off x="7475206" y="5973590"/>
            <a:ext cx="2840842" cy="246221"/>
          </a:xfrm>
          <a:prstGeom prst="rect">
            <a:avLst/>
          </a:prstGeom>
          <a:noFill/>
        </p:spPr>
        <p:txBody>
          <a:bodyPr wrap="none" rtlCol="0">
            <a:spAutoFit/>
          </a:bodyPr>
          <a:lstStyle/>
          <a:p>
            <a:r>
              <a:rPr lang="en-CA" sz="1000">
                <a:solidFill>
                  <a:schemeClr val="accent3"/>
                </a:solidFill>
                <a:latin typeface="+mj-lt"/>
              </a:rPr>
              <a:t>Sources: WCB Alberta and Alberta OH&amp;S data.</a:t>
            </a:r>
          </a:p>
        </p:txBody>
      </p:sp>
    </p:spTree>
    <p:extLst>
      <p:ext uri="{BB962C8B-B14F-4D97-AF65-F5344CB8AC3E}">
        <p14:creationId xmlns:p14="http://schemas.microsoft.com/office/powerpoint/2010/main" val="4073387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81AA0-7B69-129C-A4E1-97B82A560580}"/>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798B53B7-1925-2B2C-9CCF-E77D326E9087}"/>
              </a:ext>
            </a:extLst>
          </p:cNvPr>
          <p:cNvGrpSpPr/>
          <p:nvPr/>
        </p:nvGrpSpPr>
        <p:grpSpPr>
          <a:xfrm>
            <a:off x="-1" y="0"/>
            <a:ext cx="6648451" cy="876300"/>
            <a:chOff x="959730" y="0"/>
            <a:chExt cx="3561470" cy="1028700"/>
          </a:xfrm>
          <a:solidFill>
            <a:srgbClr val="005D9C"/>
          </a:solidFill>
        </p:grpSpPr>
        <p:sp>
          <p:nvSpPr>
            <p:cNvPr id="15" name="Rectangle 14">
              <a:extLst>
                <a:ext uri="{FF2B5EF4-FFF2-40B4-BE49-F238E27FC236}">
                  <a16:creationId xmlns:a16="http://schemas.microsoft.com/office/drawing/2014/main" id="{78808E24-E0F3-EFD2-C6AA-CE3F4C47D955}"/>
                </a:ext>
              </a:extLst>
            </p:cNvPr>
            <p:cNvSpPr/>
            <p:nvPr/>
          </p:nvSpPr>
          <p:spPr>
            <a:xfrm>
              <a:off x="959730" y="0"/>
              <a:ext cx="3218570" cy="10287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4">
              <a:extLst>
                <a:ext uri="{FF2B5EF4-FFF2-40B4-BE49-F238E27FC236}">
                  <a16:creationId xmlns:a16="http://schemas.microsoft.com/office/drawing/2014/main" id="{7D7B59DB-1FE5-35B4-8FB4-ED8A2D9A1C2C}"/>
                </a:ext>
              </a:extLst>
            </p:cNvPr>
            <p:cNvSpPr/>
            <p:nvPr/>
          </p:nvSpPr>
          <p:spPr>
            <a:xfrm>
              <a:off x="3670300" y="0"/>
              <a:ext cx="850900" cy="1028700"/>
            </a:xfrm>
            <a:prstGeom prst="roundRect">
              <a:avLst>
                <a:gd name="adj" fmla="val 3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5715F1C-C41C-13D3-1F59-7768A286247C}"/>
                </a:ext>
              </a:extLst>
            </p:cNvPr>
            <p:cNvSpPr/>
            <p:nvPr/>
          </p:nvSpPr>
          <p:spPr>
            <a:xfrm>
              <a:off x="3937000" y="0"/>
              <a:ext cx="584200" cy="4445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a:extLst>
              <a:ext uri="{FF2B5EF4-FFF2-40B4-BE49-F238E27FC236}">
                <a16:creationId xmlns:a16="http://schemas.microsoft.com/office/drawing/2014/main" id="{380ADAEA-6833-E583-D41E-F9AC85FE226D}"/>
              </a:ext>
            </a:extLst>
          </p:cNvPr>
          <p:cNvSpPr txBox="1"/>
          <p:nvPr/>
        </p:nvSpPr>
        <p:spPr>
          <a:xfrm>
            <a:off x="308438" y="165808"/>
            <a:ext cx="10980555" cy="461665"/>
          </a:xfrm>
          <a:prstGeom prst="rect">
            <a:avLst/>
          </a:prstGeom>
          <a:noFill/>
          <a:ln>
            <a:noFill/>
          </a:ln>
        </p:spPr>
        <p:txBody>
          <a:bodyPr wrap="square" rtlCol="0">
            <a:spAutoFit/>
          </a:bodyPr>
          <a:lstStyle/>
          <a:p>
            <a:r>
              <a:rPr lang="en-CA" sz="2400" b="1">
                <a:solidFill>
                  <a:schemeClr val="bg1"/>
                </a:solidFill>
                <a:latin typeface="Verdana" panose="020B0604030504040204" pitchFamily="34" charset="0"/>
                <a:ea typeface="Verdana" panose="020B0604030504040204" pitchFamily="34" charset="0"/>
              </a:rPr>
              <a:t>SIF Examples | </a:t>
            </a:r>
            <a:r>
              <a:rPr lang="en-CA" sz="2400" b="1">
                <a:solidFill>
                  <a:srgbClr val="FFB81C"/>
                </a:solidFill>
                <a:latin typeface="Verdana" panose="020B0604030504040204" pitchFamily="34" charset="0"/>
                <a:ea typeface="Verdana" panose="020B0604030504040204" pitchFamily="34" charset="0"/>
              </a:rPr>
              <a:t>Group Activity</a:t>
            </a:r>
          </a:p>
        </p:txBody>
      </p:sp>
      <p:sp>
        <p:nvSpPr>
          <p:cNvPr id="3" name="TextBox 2">
            <a:extLst>
              <a:ext uri="{FF2B5EF4-FFF2-40B4-BE49-F238E27FC236}">
                <a16:creationId xmlns:a16="http://schemas.microsoft.com/office/drawing/2014/main" id="{DA1F373A-7BAE-389F-E16C-C0B8C953B929}"/>
              </a:ext>
            </a:extLst>
          </p:cNvPr>
          <p:cNvSpPr txBox="1"/>
          <p:nvPr/>
        </p:nvSpPr>
        <p:spPr>
          <a:xfrm>
            <a:off x="10778490" y="6115050"/>
            <a:ext cx="1017270" cy="365760"/>
          </a:xfrm>
          <a:prstGeom prst="rect">
            <a:avLst/>
          </a:prstGeom>
          <a:noFill/>
        </p:spPr>
        <p:txBody>
          <a:bodyPr wrap="square" rtlCol="0">
            <a:spAutoFit/>
          </a:bodyPr>
          <a:lstStyle/>
          <a:p>
            <a:pPr algn="r"/>
            <a:fld id="{8587B0EE-49B5-447C-8728-D658ECDE7F56}" type="slidenum">
              <a:rPr lang="en-CA" smtClean="0">
                <a:solidFill>
                  <a:srgbClr val="000000"/>
                </a:solidFill>
              </a:rPr>
              <a:pPr algn="r"/>
              <a:t>9</a:t>
            </a:fld>
            <a:r>
              <a:rPr lang="en-CA">
                <a:solidFill>
                  <a:srgbClr val="000000"/>
                </a:solidFill>
              </a:rPr>
              <a:t> </a:t>
            </a:r>
          </a:p>
        </p:txBody>
      </p:sp>
      <p:sp>
        <p:nvSpPr>
          <p:cNvPr id="18" name="TextBox 17">
            <a:extLst>
              <a:ext uri="{FF2B5EF4-FFF2-40B4-BE49-F238E27FC236}">
                <a16:creationId xmlns:a16="http://schemas.microsoft.com/office/drawing/2014/main" id="{9ADA2218-BB9C-9DA2-9B31-B93F9C178F41}"/>
              </a:ext>
            </a:extLst>
          </p:cNvPr>
          <p:cNvSpPr txBox="1"/>
          <p:nvPr/>
        </p:nvSpPr>
        <p:spPr>
          <a:xfrm>
            <a:off x="396240" y="1237184"/>
            <a:ext cx="8912352" cy="4616648"/>
          </a:xfrm>
          <a:prstGeom prst="rect">
            <a:avLst/>
          </a:prstGeom>
          <a:noFill/>
        </p:spPr>
        <p:txBody>
          <a:bodyPr wrap="square" rtlCol="0">
            <a:spAutoFit/>
          </a:bodyPr>
          <a:lstStyle/>
          <a:p>
            <a:r>
              <a:rPr lang="en-CA" sz="2400">
                <a:solidFill>
                  <a:srgbClr val="005D9C"/>
                </a:solidFill>
                <a:latin typeface="Verdana" panose="020B0604030504040204" pitchFamily="34" charset="0"/>
                <a:ea typeface="Verdana" panose="020B0604030504040204" pitchFamily="34" charset="0"/>
              </a:rPr>
              <a:t>Case Examples – What is SIF?</a:t>
            </a:r>
          </a:p>
          <a:p>
            <a:endParaRPr lang="en-CA">
              <a:solidFill>
                <a:srgbClr val="000000"/>
              </a:solidFill>
            </a:endParaRPr>
          </a:p>
          <a:p>
            <a:r>
              <a:rPr lang="en-CA" b="1">
                <a:solidFill>
                  <a:srgbClr val="000000"/>
                </a:solidFill>
              </a:rPr>
              <a:t>Example #1</a:t>
            </a:r>
            <a:r>
              <a:rPr lang="en-CA">
                <a:solidFill>
                  <a:srgbClr val="000000"/>
                </a:solidFill>
              </a:rPr>
              <a:t>: An employee is admitted to hospital with a puncture wound to the abdomen. They undergo exploratory surgery, are stitched and kept for two days for observation. They fully recover with no impairment.</a:t>
            </a:r>
          </a:p>
          <a:p>
            <a:endParaRPr lang="en-CA">
              <a:solidFill>
                <a:srgbClr val="000000"/>
              </a:solidFill>
            </a:endParaRPr>
          </a:p>
          <a:p>
            <a:r>
              <a:rPr lang="en-CA" b="1">
                <a:solidFill>
                  <a:srgbClr val="000000"/>
                </a:solidFill>
              </a:rPr>
              <a:t>Example #2</a:t>
            </a:r>
            <a:r>
              <a:rPr lang="en-CA">
                <a:solidFill>
                  <a:srgbClr val="000000"/>
                </a:solidFill>
              </a:rPr>
              <a:t>: An employee is knocked unconscious and is admitted to hospital. They remain in a coma in the Intensive Care Unit for two weeks, after which they awake and are released with no injuries or impairments.</a:t>
            </a:r>
          </a:p>
          <a:p>
            <a:endParaRPr lang="en-CA">
              <a:solidFill>
                <a:srgbClr val="000000"/>
              </a:solidFill>
            </a:endParaRPr>
          </a:p>
          <a:p>
            <a:r>
              <a:rPr lang="en-CA" b="1">
                <a:solidFill>
                  <a:srgbClr val="000000"/>
                </a:solidFill>
              </a:rPr>
              <a:t>Example #3</a:t>
            </a:r>
            <a:r>
              <a:rPr lang="en-CA">
                <a:solidFill>
                  <a:srgbClr val="000000"/>
                </a:solidFill>
              </a:rPr>
              <a:t>: An employee tears their shoulder while lifting a valve and returns to full duties five months later.</a:t>
            </a:r>
          </a:p>
          <a:p>
            <a:endParaRPr lang="en-CA">
              <a:solidFill>
                <a:srgbClr val="000000"/>
              </a:solidFill>
            </a:endParaRPr>
          </a:p>
          <a:p>
            <a:r>
              <a:rPr lang="en-CA" b="1">
                <a:solidFill>
                  <a:srgbClr val="000000"/>
                </a:solidFill>
              </a:rPr>
              <a:t>Example #4</a:t>
            </a:r>
            <a:r>
              <a:rPr lang="en-CA">
                <a:solidFill>
                  <a:srgbClr val="000000"/>
                </a:solidFill>
              </a:rPr>
              <a:t>: An employee is shocked in the workplace, resulting in cardiac arrest. Site personnel use an AED to restart the worker’s heart and they fully recover.</a:t>
            </a:r>
          </a:p>
          <a:p>
            <a:endParaRPr lang="en-CA">
              <a:solidFill>
                <a:srgbClr val="000000"/>
              </a:solidFill>
            </a:endParaRPr>
          </a:p>
        </p:txBody>
      </p:sp>
      <p:grpSp>
        <p:nvGrpSpPr>
          <p:cNvPr id="4" name="Group 3">
            <a:extLst>
              <a:ext uri="{FF2B5EF4-FFF2-40B4-BE49-F238E27FC236}">
                <a16:creationId xmlns:a16="http://schemas.microsoft.com/office/drawing/2014/main" id="{B1F9EC47-628B-EE3E-5BCB-0CEA7C01120E}"/>
              </a:ext>
            </a:extLst>
          </p:cNvPr>
          <p:cNvGrpSpPr/>
          <p:nvPr/>
        </p:nvGrpSpPr>
        <p:grpSpPr>
          <a:xfrm>
            <a:off x="9538438" y="1237184"/>
            <a:ext cx="1937282" cy="4711223"/>
            <a:chOff x="8589631" y="1237184"/>
            <a:chExt cx="1937282" cy="4711223"/>
          </a:xfrm>
        </p:grpSpPr>
        <p:sp>
          <p:nvSpPr>
            <p:cNvPr id="35" name="TextBox 34">
              <a:extLst>
                <a:ext uri="{FF2B5EF4-FFF2-40B4-BE49-F238E27FC236}">
                  <a16:creationId xmlns:a16="http://schemas.microsoft.com/office/drawing/2014/main" id="{01CCF236-4DDB-BC24-64DA-D9CCEA543FB5}"/>
                </a:ext>
              </a:extLst>
            </p:cNvPr>
            <p:cNvSpPr txBox="1"/>
            <p:nvPr/>
          </p:nvSpPr>
          <p:spPr>
            <a:xfrm>
              <a:off x="8589631" y="1237184"/>
              <a:ext cx="1937282" cy="738664"/>
            </a:xfrm>
            <a:prstGeom prst="rect">
              <a:avLst/>
            </a:prstGeom>
            <a:noFill/>
          </p:spPr>
          <p:txBody>
            <a:bodyPr wrap="square" rtlCol="0">
              <a:spAutoFit/>
            </a:bodyPr>
            <a:lstStyle/>
            <a:p>
              <a:pPr algn="ctr"/>
              <a:r>
                <a:rPr lang="en-CA" sz="2400">
                  <a:solidFill>
                    <a:srgbClr val="005D9C"/>
                  </a:solidFill>
                  <a:latin typeface="Verdana" panose="020B0604030504040204" pitchFamily="34" charset="0"/>
                  <a:ea typeface="Verdana" panose="020B0604030504040204" pitchFamily="34" charset="0"/>
                </a:rPr>
                <a:t>Is this SIF?</a:t>
              </a:r>
            </a:p>
            <a:p>
              <a:pPr algn="ctr"/>
              <a:r>
                <a:rPr lang="en-CA" u="sng">
                  <a:solidFill>
                    <a:srgbClr val="000000"/>
                  </a:solidFill>
                </a:rPr>
                <a:t>% Yes</a:t>
              </a:r>
            </a:p>
          </p:txBody>
        </p:sp>
        <p:sp>
          <p:nvSpPr>
            <p:cNvPr id="2" name="TextBox 1">
              <a:extLst>
                <a:ext uri="{FF2B5EF4-FFF2-40B4-BE49-F238E27FC236}">
                  <a16:creationId xmlns:a16="http://schemas.microsoft.com/office/drawing/2014/main" id="{254BEDDE-AA1F-FF9B-80E6-25A6635048E6}"/>
                </a:ext>
              </a:extLst>
            </p:cNvPr>
            <p:cNvSpPr txBox="1"/>
            <p:nvPr/>
          </p:nvSpPr>
          <p:spPr>
            <a:xfrm>
              <a:off x="9325879" y="1978089"/>
              <a:ext cx="464785" cy="3970318"/>
            </a:xfrm>
            <a:prstGeom prst="rect">
              <a:avLst/>
            </a:prstGeom>
            <a:noFill/>
          </p:spPr>
          <p:txBody>
            <a:bodyPr wrap="square" rtlCol="0">
              <a:spAutoFit/>
            </a:bodyPr>
            <a:lstStyle/>
            <a:p>
              <a:r>
                <a:rPr lang="en-CA">
                  <a:solidFill>
                    <a:schemeClr val="accent6"/>
                  </a:solidFill>
                </a:rPr>
                <a:t>##</a:t>
              </a:r>
            </a:p>
            <a:p>
              <a:endParaRPr lang="en-CA">
                <a:solidFill>
                  <a:schemeClr val="accent6"/>
                </a:solidFill>
              </a:endParaRPr>
            </a:p>
            <a:p>
              <a:endParaRPr lang="en-CA">
                <a:solidFill>
                  <a:schemeClr val="accent6"/>
                </a:solidFill>
              </a:endParaRPr>
            </a:p>
            <a:p>
              <a:endParaRPr lang="en-CA">
                <a:solidFill>
                  <a:schemeClr val="accent6"/>
                </a:solidFill>
              </a:endParaRPr>
            </a:p>
            <a:p>
              <a:r>
                <a:rPr lang="en-CA">
                  <a:solidFill>
                    <a:schemeClr val="accent6"/>
                  </a:solidFill>
                </a:rPr>
                <a:t>##</a:t>
              </a:r>
            </a:p>
            <a:p>
              <a:endParaRPr lang="en-CA">
                <a:solidFill>
                  <a:schemeClr val="accent6"/>
                </a:solidFill>
              </a:endParaRPr>
            </a:p>
            <a:p>
              <a:endParaRPr lang="en-CA">
                <a:solidFill>
                  <a:schemeClr val="accent6"/>
                </a:solidFill>
              </a:endParaRPr>
            </a:p>
            <a:p>
              <a:r>
                <a:rPr lang="en-CA">
                  <a:solidFill>
                    <a:schemeClr val="accent6"/>
                  </a:solidFill>
                </a:rPr>
                <a:t>##</a:t>
              </a:r>
            </a:p>
            <a:p>
              <a:endParaRPr lang="en-CA">
                <a:solidFill>
                  <a:schemeClr val="accent6"/>
                </a:solidFill>
              </a:endParaRPr>
            </a:p>
            <a:p>
              <a:endParaRPr lang="en-CA">
                <a:solidFill>
                  <a:schemeClr val="accent6"/>
                </a:solidFill>
              </a:endParaRPr>
            </a:p>
            <a:p>
              <a:endParaRPr lang="en-CA">
                <a:solidFill>
                  <a:schemeClr val="accent6"/>
                </a:solidFill>
              </a:endParaRPr>
            </a:p>
            <a:p>
              <a:r>
                <a:rPr lang="en-CA">
                  <a:solidFill>
                    <a:schemeClr val="accent6"/>
                  </a:solidFill>
                </a:rPr>
                <a:t>##</a:t>
              </a:r>
            </a:p>
            <a:p>
              <a:endParaRPr lang="en-CA">
                <a:solidFill>
                  <a:schemeClr val="accent6"/>
                </a:solidFill>
              </a:endParaRPr>
            </a:p>
            <a:p>
              <a:endParaRPr lang="en-CA">
                <a:solidFill>
                  <a:schemeClr val="accent6"/>
                </a:solidFill>
              </a:endParaRPr>
            </a:p>
          </p:txBody>
        </p:sp>
      </p:grpSp>
    </p:spTree>
    <p:extLst>
      <p:ext uri="{BB962C8B-B14F-4D97-AF65-F5344CB8AC3E}">
        <p14:creationId xmlns:p14="http://schemas.microsoft.com/office/powerpoint/2010/main" val="308542731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2_Office Theme">
  <a:themeElements>
    <a:clrScheme name="Custom 1">
      <a:dk1>
        <a:srgbClr val="FFFFFF"/>
      </a:dk1>
      <a:lt1>
        <a:srgbClr val="FFFFFF"/>
      </a:lt1>
      <a:dk2>
        <a:srgbClr val="FFFFFF"/>
      </a:dk2>
      <a:lt2>
        <a:srgbClr val="FFFFFF"/>
      </a:lt2>
      <a:accent1>
        <a:srgbClr val="005D9C"/>
      </a:accent1>
      <a:accent2>
        <a:srgbClr val="FFB81C"/>
      </a:accent2>
      <a:accent3>
        <a:srgbClr val="283349"/>
      </a:accent3>
      <a:accent4>
        <a:srgbClr val="B2B3B2"/>
      </a:accent4>
      <a:accent5>
        <a:srgbClr val="ECEBEA"/>
      </a:accent5>
      <a:accent6>
        <a:srgbClr val="101820"/>
      </a:accent6>
      <a:hlink>
        <a:srgbClr val="FFFFFF"/>
      </a:hlink>
      <a:folHlink>
        <a:srgbClr val="FFFFFF"/>
      </a:folHlink>
    </a:clrScheme>
    <a:fontScheme name="Custom 1">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2A6E0E54D47614782D3A8A4D0A2E677" ma:contentTypeVersion="7" ma:contentTypeDescription="Create a new document." ma:contentTypeScope="" ma:versionID="c61a52368a961359a90930c27d3d3ba8">
  <xsd:schema xmlns:xsd="http://www.w3.org/2001/XMLSchema" xmlns:xs="http://www.w3.org/2001/XMLSchema" xmlns:p="http://schemas.microsoft.com/office/2006/metadata/properties" xmlns:ns2="fe1b6988-2cf8-4d91-aef2-6556a1141ded" targetNamespace="http://schemas.microsoft.com/office/2006/metadata/properties" ma:root="true" ma:fieldsID="8bff89d42aca2e150ee058b52f1dfcd0" ns2:_="">
    <xsd:import namespace="fe1b6988-2cf8-4d91-aef2-6556a1141de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1b6988-2cf8-4d91-aef2-6556a1141d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C501A9F-2840-46D2-94A8-C76701F3AE73}">
  <ds:schemaRefs>
    <ds:schemaRef ds:uri="http://schemas.microsoft.com/sharepoint/v3/contenttype/forms"/>
  </ds:schemaRefs>
</ds:datastoreItem>
</file>

<file path=customXml/itemProps2.xml><?xml version="1.0" encoding="utf-8"?>
<ds:datastoreItem xmlns:ds="http://schemas.openxmlformats.org/officeDocument/2006/customXml" ds:itemID="{B1CF0965-0092-4E42-AAA7-B61FC956848C}">
  <ds:schemaRefs>
    <ds:schemaRef ds:uri="fe1b6988-2cf8-4d91-aef2-6556a1141ded"/>
    <ds:schemaRef ds:uri="http://schemas.microsoft.com/office/2006/documentManagement/types"/>
    <ds:schemaRef ds:uri="http://purl.org/dc/elements/1.1/"/>
    <ds:schemaRef ds:uri="http://purl.org/dc/terms/"/>
    <ds:schemaRef ds:uri="http://schemas.microsoft.com/office/2006/metadata/properties"/>
    <ds:schemaRef ds:uri="http://purl.org/dc/dcmitype/"/>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D917CDE0-6ECB-46FB-8A49-F777F7D025DC}">
  <ds:schemaRefs>
    <ds:schemaRef ds:uri="fe1b6988-2cf8-4d91-aef2-6556a1141de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1327</TotalTime>
  <Words>6305</Words>
  <Application>Microsoft Office PowerPoint</Application>
  <PresentationFormat>Widescreen</PresentationFormat>
  <Paragraphs>784</Paragraphs>
  <Slides>40</Slides>
  <Notes>39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40</vt:i4>
      </vt:variant>
    </vt:vector>
  </HeadingPairs>
  <TitlesOfParts>
    <vt:vector size="47" baseType="lpstr">
      <vt:lpstr>Aptos</vt:lpstr>
      <vt:lpstr>Arial</vt:lpstr>
      <vt:lpstr>Courier New</vt:lpstr>
      <vt:lpstr>Trebuchet MS</vt:lpstr>
      <vt:lpstr>Verdana</vt:lpstr>
      <vt:lpstr>Wingdings</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Nicole Deyell</dc:creator>
  <cp:lastModifiedBy>Robert Waterhouse</cp:lastModifiedBy>
  <cp:revision>1</cp:revision>
  <cp:lastPrinted>2026-03-24T17:27:21Z</cp:lastPrinted>
  <dcterms:created xsi:type="dcterms:W3CDTF">2026-01-12T22:01:04Z</dcterms:created>
  <dcterms:modified xsi:type="dcterms:W3CDTF">2026-07-23T17:17:41Z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edc8913-6360-4b9e-90c5-03ba899fdf86_Enabled">
    <vt:lpwstr>true</vt:lpwstr>
  </property>
  <property fmtid="{D5CDD505-2E9C-101B-9397-08002B2CF9AE}" pid="3" name="MSIP_Label_7edc8913-6360-4b9e-90c5-03ba899fdf86_SetDate">
    <vt:lpwstr>2026-01-12T23:44:37Z</vt:lpwstr>
  </property>
  <property fmtid="{D5CDD505-2E9C-101B-9397-08002B2CF9AE}" pid="4" name="MSIP_Label_7edc8913-6360-4b9e-90c5-03ba899fdf86_Method">
    <vt:lpwstr>Standard</vt:lpwstr>
  </property>
  <property fmtid="{D5CDD505-2E9C-101B-9397-08002B2CF9AE}" pid="5" name="MSIP_Label_7edc8913-6360-4b9e-90c5-03ba899fdf86_Name">
    <vt:lpwstr>defa4170-0d19-0005-0004-bc88714345d2</vt:lpwstr>
  </property>
  <property fmtid="{D5CDD505-2E9C-101B-9397-08002B2CF9AE}" pid="6" name="MSIP_Label_7edc8913-6360-4b9e-90c5-03ba899fdf86_SiteId">
    <vt:lpwstr>9e6d8a0e-86d7-4ef4-ac34-dd4aae172901</vt:lpwstr>
  </property>
  <property fmtid="{D5CDD505-2E9C-101B-9397-08002B2CF9AE}" pid="7" name="MSIP_Label_7edc8913-6360-4b9e-90c5-03ba899fdf86_ActionId">
    <vt:lpwstr>fe5b8054-dfec-481e-b5bb-c7e4010de1fe</vt:lpwstr>
  </property>
  <property fmtid="{D5CDD505-2E9C-101B-9397-08002B2CF9AE}" pid="8" name="MSIP_Label_7edc8913-6360-4b9e-90c5-03ba899fdf86_ContentBits">
    <vt:lpwstr>0</vt:lpwstr>
  </property>
  <property fmtid="{D5CDD505-2E9C-101B-9397-08002B2CF9AE}" pid="9" name="MSIP_Label_7edc8913-6360-4b9e-90c5-03ba899fdf86_Tag">
    <vt:lpwstr>10, 3, 0, 1</vt:lpwstr>
  </property>
  <property fmtid="{D5CDD505-2E9C-101B-9397-08002B2CF9AE}" pid="10" name="ContentTypeId">
    <vt:lpwstr>0x010100C2A6E0E54D47614782D3A8A4D0A2E677</vt:lpwstr>
  </property>
  <property fmtid="{D5CDD505-2E9C-101B-9397-08002B2CF9AE}" pid="11" name="MediaServiceImageTags">
    <vt:lpwstr/>
  </property>
</Properties>
</file>