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69"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BD1DD"/>
    <a:srgbClr val="E7E9EF"/>
    <a:srgbClr val="FFB81C"/>
    <a:srgbClr val="005C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AF3A17-3D7B-4B99-9F1C-6E9CAC15E6B6}" v="23" dt="2026-03-30T17:53:08.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ey Adeogun" userId="69f714ad-ea07-4ede-a590-b650ee343590" providerId="ADAL" clId="{F077BC18-4AD4-4704-A46B-F831DABCC749}"/>
    <pc:docChg chg="undo custSel addSld delSld modSld">
      <pc:chgData name="Abbey Adeogun" userId="69f714ad-ea07-4ede-a590-b650ee343590" providerId="ADAL" clId="{F077BC18-4AD4-4704-A46B-F831DABCC749}" dt="2026-03-31T13:29:28.554" v="675" actId="20577"/>
      <pc:docMkLst>
        <pc:docMk/>
      </pc:docMkLst>
      <pc:sldChg chg="modSp mod">
        <pc:chgData name="Abbey Adeogun" userId="69f714ad-ea07-4ede-a590-b650ee343590" providerId="ADAL" clId="{F077BC18-4AD4-4704-A46B-F831DABCC749}" dt="2026-03-31T13:29:28.554" v="675" actId="20577"/>
        <pc:sldMkLst>
          <pc:docMk/>
          <pc:sldMk cId="460653324" sldId="305"/>
        </pc:sldMkLst>
        <pc:spChg chg="mod">
          <ac:chgData name="Abbey Adeogun" userId="69f714ad-ea07-4ede-a590-b650ee343590" providerId="ADAL" clId="{F077BC18-4AD4-4704-A46B-F831DABCC749}" dt="2026-03-31T13:29:28.554" v="675" actId="20577"/>
          <ac:spMkLst>
            <pc:docMk/>
            <pc:sldMk cId="460653324" sldId="305"/>
            <ac:spMk id="2" creationId="{233A9D45-E68D-3387-5276-AC624CA6A9E4}"/>
          </ac:spMkLst>
        </pc:spChg>
      </pc:sldChg>
    </pc:docChg>
  </pc:docChgLst>
  <pc:docChgLst>
    <pc:chgData name="Rahaf Hakimeh" userId="5d407a7e-ca8b-4097-9884-0184707c77e2" providerId="ADAL" clId="{B2E2206C-98C1-42BC-A0E7-D15ABD6CD87C}"/>
    <pc:docChg chg="undo custSel addSld delSld modSld">
      <pc:chgData name="Rahaf Hakimeh" userId="5d407a7e-ca8b-4097-9884-0184707c77e2" providerId="ADAL" clId="{B2E2206C-98C1-42BC-A0E7-D15ABD6CD87C}" dt="2026-03-30T17:55:21.596" v="437" actId="1076"/>
      <pc:docMkLst>
        <pc:docMk/>
      </pc:docMkLst>
      <pc:sldChg chg="del">
        <pc:chgData name="Rahaf Hakimeh" userId="5d407a7e-ca8b-4097-9884-0184707c77e2" providerId="ADAL" clId="{B2E2206C-98C1-42BC-A0E7-D15ABD6CD87C}" dt="2026-03-30T14:45:07.690" v="49" actId="47"/>
        <pc:sldMkLst>
          <pc:docMk/>
          <pc:sldMk cId="3153806689" sldId="257"/>
        </pc:sldMkLst>
      </pc:sldChg>
      <pc:sldChg chg="del">
        <pc:chgData name="Rahaf Hakimeh" userId="5d407a7e-ca8b-4097-9884-0184707c77e2" providerId="ADAL" clId="{B2E2206C-98C1-42BC-A0E7-D15ABD6CD87C}" dt="2026-03-30T14:45:07.956" v="50" actId="47"/>
        <pc:sldMkLst>
          <pc:docMk/>
          <pc:sldMk cId="75958104" sldId="258"/>
        </pc:sldMkLst>
      </pc:sldChg>
      <pc:sldChg chg="modSp mod">
        <pc:chgData name="Rahaf Hakimeh" userId="5d407a7e-ca8b-4097-9884-0184707c77e2" providerId="ADAL" clId="{B2E2206C-98C1-42BC-A0E7-D15ABD6CD87C}" dt="2026-03-30T14:43:42.147" v="34"/>
        <pc:sldMkLst>
          <pc:docMk/>
          <pc:sldMk cId="1061777254" sldId="269"/>
        </pc:sldMkLst>
        <pc:spChg chg="mod">
          <ac:chgData name="Rahaf Hakimeh" userId="5d407a7e-ca8b-4097-9884-0184707c77e2" providerId="ADAL" clId="{B2E2206C-98C1-42BC-A0E7-D15ABD6CD87C}" dt="2026-03-30T14:43:42.147" v="34"/>
          <ac:spMkLst>
            <pc:docMk/>
            <pc:sldMk cId="1061777254" sldId="269"/>
            <ac:spMk id="3" creationId="{BC0499AD-7E43-ADD3-7461-F08382B0C045}"/>
          </ac:spMkLst>
        </pc:spChg>
      </pc:sldChg>
      <pc:sldChg chg="del">
        <pc:chgData name="Rahaf Hakimeh" userId="5d407a7e-ca8b-4097-9884-0184707c77e2" providerId="ADAL" clId="{B2E2206C-98C1-42BC-A0E7-D15ABD6CD87C}" dt="2026-03-30T14:43:23.177" v="30" actId="47"/>
        <pc:sldMkLst>
          <pc:docMk/>
          <pc:sldMk cId="548402086" sldId="293"/>
        </pc:sldMkLst>
      </pc:sldChg>
      <pc:sldChg chg="del">
        <pc:chgData name="Rahaf Hakimeh" userId="5d407a7e-ca8b-4097-9884-0184707c77e2" providerId="ADAL" clId="{B2E2206C-98C1-42BC-A0E7-D15ABD6CD87C}" dt="2026-03-30T14:43:23.472" v="31" actId="47"/>
        <pc:sldMkLst>
          <pc:docMk/>
          <pc:sldMk cId="1586646090" sldId="294"/>
        </pc:sldMkLst>
      </pc:sldChg>
      <pc:sldChg chg="del">
        <pc:chgData name="Rahaf Hakimeh" userId="5d407a7e-ca8b-4097-9884-0184707c77e2" providerId="ADAL" clId="{B2E2206C-98C1-42BC-A0E7-D15ABD6CD87C}" dt="2026-03-30T14:43:24.826" v="33" actId="47"/>
        <pc:sldMkLst>
          <pc:docMk/>
          <pc:sldMk cId="710586986" sldId="295"/>
        </pc:sldMkLst>
      </pc:sldChg>
      <pc:sldChg chg="delSp modSp mod">
        <pc:chgData name="Rahaf Hakimeh" userId="5d407a7e-ca8b-4097-9884-0184707c77e2" providerId="ADAL" clId="{B2E2206C-98C1-42BC-A0E7-D15ABD6CD87C}" dt="2026-03-30T14:45:01.926" v="48" actId="6549"/>
        <pc:sldMkLst>
          <pc:docMk/>
          <pc:sldMk cId="2614860796" sldId="296"/>
        </pc:sldMkLst>
        <pc:spChg chg="mod">
          <ac:chgData name="Rahaf Hakimeh" userId="5d407a7e-ca8b-4097-9884-0184707c77e2" providerId="ADAL" clId="{B2E2206C-98C1-42BC-A0E7-D15ABD6CD87C}" dt="2026-03-30T14:44:40.834" v="41" actId="1076"/>
          <ac:spMkLst>
            <pc:docMk/>
            <pc:sldMk cId="2614860796" sldId="296"/>
            <ac:spMk id="2" creationId="{BAF0D47E-E550-7199-9C01-E345A02DC1CD}"/>
          </ac:spMkLst>
        </pc:spChg>
        <pc:spChg chg="mod">
          <ac:chgData name="Rahaf Hakimeh" userId="5d407a7e-ca8b-4097-9884-0184707c77e2" providerId="ADAL" clId="{B2E2206C-98C1-42BC-A0E7-D15ABD6CD87C}" dt="2026-03-30T14:44:40.834" v="41" actId="1076"/>
          <ac:spMkLst>
            <pc:docMk/>
            <pc:sldMk cId="2614860796" sldId="296"/>
            <ac:spMk id="4" creationId="{DDA9EE09-9359-947F-8722-E639C39740F7}"/>
          </ac:spMkLst>
        </pc:spChg>
        <pc:spChg chg="del">
          <ac:chgData name="Rahaf Hakimeh" userId="5d407a7e-ca8b-4097-9884-0184707c77e2" providerId="ADAL" clId="{B2E2206C-98C1-42BC-A0E7-D15ABD6CD87C}" dt="2026-03-30T14:44:21.220" v="38" actId="478"/>
          <ac:spMkLst>
            <pc:docMk/>
            <pc:sldMk cId="2614860796" sldId="296"/>
            <ac:spMk id="9" creationId="{870970F9-8360-0D7E-E1C7-5B7429E12D67}"/>
          </ac:spMkLst>
        </pc:spChg>
        <pc:spChg chg="mod">
          <ac:chgData name="Rahaf Hakimeh" userId="5d407a7e-ca8b-4097-9884-0184707c77e2" providerId="ADAL" clId="{B2E2206C-98C1-42BC-A0E7-D15ABD6CD87C}" dt="2026-03-30T14:45:01.926" v="48" actId="6549"/>
          <ac:spMkLst>
            <pc:docMk/>
            <pc:sldMk cId="2614860796" sldId="296"/>
            <ac:spMk id="10" creationId="{C285533A-3B0A-7852-3974-9A8C10AC38F5}"/>
          </ac:spMkLst>
        </pc:spChg>
        <pc:picChg chg="mod">
          <ac:chgData name="Rahaf Hakimeh" userId="5d407a7e-ca8b-4097-9884-0184707c77e2" providerId="ADAL" clId="{B2E2206C-98C1-42BC-A0E7-D15ABD6CD87C}" dt="2026-03-30T14:44:50.543" v="43" actId="1076"/>
          <ac:picMkLst>
            <pc:docMk/>
            <pc:sldMk cId="2614860796" sldId="296"/>
            <ac:picMk id="11" creationId="{26901032-816B-0E13-4B43-6FE4B875F0EE}"/>
          </ac:picMkLst>
        </pc:picChg>
        <pc:picChg chg="mod">
          <ac:chgData name="Rahaf Hakimeh" userId="5d407a7e-ca8b-4097-9884-0184707c77e2" providerId="ADAL" clId="{B2E2206C-98C1-42BC-A0E7-D15ABD6CD87C}" dt="2026-03-30T14:44:50.543" v="43" actId="1076"/>
          <ac:picMkLst>
            <pc:docMk/>
            <pc:sldMk cId="2614860796" sldId="296"/>
            <ac:picMk id="12" creationId="{80BD91B7-D705-B6F2-C8FA-B4CDB8F4526B}"/>
          </ac:picMkLst>
        </pc:picChg>
        <pc:picChg chg="mod">
          <ac:chgData name="Rahaf Hakimeh" userId="5d407a7e-ca8b-4097-9884-0184707c77e2" providerId="ADAL" clId="{B2E2206C-98C1-42BC-A0E7-D15ABD6CD87C}" dt="2026-03-30T14:44:50.543" v="43" actId="1076"/>
          <ac:picMkLst>
            <pc:docMk/>
            <pc:sldMk cId="2614860796" sldId="296"/>
            <ac:picMk id="13" creationId="{0CE73D77-97DF-7174-AC14-2D36F8DED43C}"/>
          </ac:picMkLst>
        </pc:picChg>
      </pc:sldChg>
      <pc:sldChg chg="delSp modSp new mod">
        <pc:chgData name="Rahaf Hakimeh" userId="5d407a7e-ca8b-4097-9884-0184707c77e2" providerId="ADAL" clId="{B2E2206C-98C1-42BC-A0E7-D15ABD6CD87C}" dt="2026-03-30T14:45:58.906" v="74" actId="14100"/>
        <pc:sldMkLst>
          <pc:docMk/>
          <pc:sldMk cId="1882752555" sldId="297"/>
        </pc:sldMkLst>
        <pc:spChg chg="mod">
          <ac:chgData name="Rahaf Hakimeh" userId="5d407a7e-ca8b-4097-9884-0184707c77e2" providerId="ADAL" clId="{B2E2206C-98C1-42BC-A0E7-D15ABD6CD87C}" dt="2026-03-30T14:45:18.628" v="63"/>
          <ac:spMkLst>
            <pc:docMk/>
            <pc:sldMk cId="1882752555" sldId="297"/>
            <ac:spMk id="2" creationId="{399A2C9C-5B7D-DF15-247F-F8F09F440032}"/>
          </ac:spMkLst>
        </pc:spChg>
        <pc:spChg chg="del mod">
          <ac:chgData name="Rahaf Hakimeh" userId="5d407a7e-ca8b-4097-9884-0184707c77e2" providerId="ADAL" clId="{B2E2206C-98C1-42BC-A0E7-D15ABD6CD87C}" dt="2026-03-30T14:45:53.003" v="72" actId="478"/>
          <ac:spMkLst>
            <pc:docMk/>
            <pc:sldMk cId="1882752555" sldId="297"/>
            <ac:spMk id="3" creationId="{B9766446-2BE5-519E-14FB-BED03102C1A1}"/>
          </ac:spMkLst>
        </pc:spChg>
        <pc:spChg chg="mod">
          <ac:chgData name="Rahaf Hakimeh" userId="5d407a7e-ca8b-4097-9884-0184707c77e2" providerId="ADAL" clId="{B2E2206C-98C1-42BC-A0E7-D15ABD6CD87C}" dt="2026-03-30T14:45:58.906" v="74" actId="14100"/>
          <ac:spMkLst>
            <pc:docMk/>
            <pc:sldMk cId="1882752555" sldId="297"/>
            <ac:spMk id="4" creationId="{5E494694-CEEB-7EB2-BD65-207FBDA129A8}"/>
          </ac:spMkLst>
        </pc:spChg>
      </pc:sldChg>
      <pc:sldChg chg="modSp del mod">
        <pc:chgData name="Rahaf Hakimeh" userId="5d407a7e-ca8b-4097-9884-0184707c77e2" providerId="ADAL" clId="{B2E2206C-98C1-42BC-A0E7-D15ABD6CD87C}" dt="2026-03-30T14:45:08.201" v="51" actId="47"/>
        <pc:sldMkLst>
          <pc:docMk/>
          <pc:sldMk cId="4065953196" sldId="297"/>
        </pc:sldMkLst>
      </pc:sldChg>
      <pc:sldChg chg="addSp delSp modSp new mod">
        <pc:chgData name="Rahaf Hakimeh" userId="5d407a7e-ca8b-4097-9884-0184707c77e2" providerId="ADAL" clId="{B2E2206C-98C1-42BC-A0E7-D15ABD6CD87C}" dt="2026-03-30T14:48:37.431" v="86" actId="207"/>
        <pc:sldMkLst>
          <pc:docMk/>
          <pc:sldMk cId="978346785" sldId="298"/>
        </pc:sldMkLst>
        <pc:spChg chg="mod">
          <ac:chgData name="Rahaf Hakimeh" userId="5d407a7e-ca8b-4097-9884-0184707c77e2" providerId="ADAL" clId="{B2E2206C-98C1-42BC-A0E7-D15ABD6CD87C}" dt="2026-03-30T14:47:32.192" v="76"/>
          <ac:spMkLst>
            <pc:docMk/>
            <pc:sldMk cId="978346785" sldId="298"/>
            <ac:spMk id="2" creationId="{806B9CCC-8966-3196-CC24-F0064DE3C199}"/>
          </ac:spMkLst>
        </pc:spChg>
        <pc:spChg chg="del">
          <ac:chgData name="Rahaf Hakimeh" userId="5d407a7e-ca8b-4097-9884-0184707c77e2" providerId="ADAL" clId="{B2E2206C-98C1-42BC-A0E7-D15ABD6CD87C}" dt="2026-03-30T14:47:46.561" v="80" actId="478"/>
          <ac:spMkLst>
            <pc:docMk/>
            <pc:sldMk cId="978346785" sldId="298"/>
            <ac:spMk id="3" creationId="{D7E5EF7C-3D5E-08B7-69FD-191BDD7E358B}"/>
          </ac:spMkLst>
        </pc:spChg>
        <pc:spChg chg="mod">
          <ac:chgData name="Rahaf Hakimeh" userId="5d407a7e-ca8b-4097-9884-0184707c77e2" providerId="ADAL" clId="{B2E2206C-98C1-42BC-A0E7-D15ABD6CD87C}" dt="2026-03-30T14:47:56.397" v="83" actId="1076"/>
          <ac:spMkLst>
            <pc:docMk/>
            <pc:sldMk cId="978346785" sldId="298"/>
            <ac:spMk id="4" creationId="{EBD2CF96-DB58-72E0-8DAF-DAFAAD7A85E2}"/>
          </ac:spMkLst>
        </pc:spChg>
        <pc:spChg chg="add mod">
          <ac:chgData name="Rahaf Hakimeh" userId="5d407a7e-ca8b-4097-9884-0184707c77e2" providerId="ADAL" clId="{B2E2206C-98C1-42BC-A0E7-D15ABD6CD87C}" dt="2026-03-30T14:48:07.737" v="85" actId="207"/>
          <ac:spMkLst>
            <pc:docMk/>
            <pc:sldMk cId="978346785" sldId="298"/>
            <ac:spMk id="5" creationId="{987A49DC-96BE-2684-0599-7AE30F5B34ED}"/>
          </ac:spMkLst>
        </pc:spChg>
        <pc:spChg chg="add mod">
          <ac:chgData name="Rahaf Hakimeh" userId="5d407a7e-ca8b-4097-9884-0184707c77e2" providerId="ADAL" clId="{B2E2206C-98C1-42BC-A0E7-D15ABD6CD87C}" dt="2026-03-30T14:48:37.431" v="86" actId="207"/>
          <ac:spMkLst>
            <pc:docMk/>
            <pc:sldMk cId="978346785" sldId="298"/>
            <ac:spMk id="7" creationId="{D8BBF04D-0B11-2FB4-8030-E4BF180076C1}"/>
          </ac:spMkLst>
        </pc:spChg>
        <pc:picChg chg="add mod">
          <ac:chgData name="Rahaf Hakimeh" userId="5d407a7e-ca8b-4097-9884-0184707c77e2" providerId="ADAL" clId="{B2E2206C-98C1-42BC-A0E7-D15ABD6CD87C}" dt="2026-03-30T14:48:02.551" v="84"/>
          <ac:picMkLst>
            <pc:docMk/>
            <pc:sldMk cId="978346785" sldId="298"/>
            <ac:picMk id="6" creationId="{BE5DD420-8309-DDBB-DA02-41E48BA20E4B}"/>
          </ac:picMkLst>
        </pc:picChg>
        <pc:picChg chg="add mod">
          <ac:chgData name="Rahaf Hakimeh" userId="5d407a7e-ca8b-4097-9884-0184707c77e2" providerId="ADAL" clId="{B2E2206C-98C1-42BC-A0E7-D15ABD6CD87C}" dt="2026-03-30T14:48:02.551" v="84"/>
          <ac:picMkLst>
            <pc:docMk/>
            <pc:sldMk cId="978346785" sldId="298"/>
            <ac:picMk id="8" creationId="{A285B3C0-479A-BB27-1354-768C33A7C58C}"/>
          </ac:picMkLst>
        </pc:picChg>
      </pc:sldChg>
      <pc:sldChg chg="del">
        <pc:chgData name="Rahaf Hakimeh" userId="5d407a7e-ca8b-4097-9884-0184707c77e2" providerId="ADAL" clId="{B2E2206C-98C1-42BC-A0E7-D15ABD6CD87C}" dt="2026-03-30T14:45:08.429" v="52" actId="47"/>
        <pc:sldMkLst>
          <pc:docMk/>
          <pc:sldMk cId="3656699041" sldId="298"/>
        </pc:sldMkLst>
      </pc:sldChg>
      <pc:sldChg chg="del">
        <pc:chgData name="Rahaf Hakimeh" userId="5d407a7e-ca8b-4097-9884-0184707c77e2" providerId="ADAL" clId="{B2E2206C-98C1-42BC-A0E7-D15ABD6CD87C}" dt="2026-03-30T14:45:08.905" v="54" actId="47"/>
        <pc:sldMkLst>
          <pc:docMk/>
          <pc:sldMk cId="44083827" sldId="299"/>
        </pc:sldMkLst>
      </pc:sldChg>
      <pc:sldChg chg="delSp modSp new mod">
        <pc:chgData name="Rahaf Hakimeh" userId="5d407a7e-ca8b-4097-9884-0184707c77e2" providerId="ADAL" clId="{B2E2206C-98C1-42BC-A0E7-D15ABD6CD87C}" dt="2026-03-30T14:49:06" v="91" actId="1076"/>
        <pc:sldMkLst>
          <pc:docMk/>
          <pc:sldMk cId="3518243340" sldId="299"/>
        </pc:sldMkLst>
        <pc:spChg chg="mod">
          <ac:chgData name="Rahaf Hakimeh" userId="5d407a7e-ca8b-4097-9884-0184707c77e2" providerId="ADAL" clId="{B2E2206C-98C1-42BC-A0E7-D15ABD6CD87C}" dt="2026-03-30T14:48:54.068" v="88"/>
          <ac:spMkLst>
            <pc:docMk/>
            <pc:sldMk cId="3518243340" sldId="299"/>
            <ac:spMk id="2" creationId="{66D1C7C7-4EB9-1DA9-4447-2D7B433678F8}"/>
          </ac:spMkLst>
        </pc:spChg>
        <pc:spChg chg="mod">
          <ac:chgData name="Rahaf Hakimeh" userId="5d407a7e-ca8b-4097-9884-0184707c77e2" providerId="ADAL" clId="{B2E2206C-98C1-42BC-A0E7-D15ABD6CD87C}" dt="2026-03-30T14:49:06" v="91" actId="1076"/>
          <ac:spMkLst>
            <pc:docMk/>
            <pc:sldMk cId="3518243340" sldId="299"/>
            <ac:spMk id="3" creationId="{A66885AF-B6C6-156B-8727-D175E1840F46}"/>
          </ac:spMkLst>
        </pc:spChg>
        <pc:spChg chg="del">
          <ac:chgData name="Rahaf Hakimeh" userId="5d407a7e-ca8b-4097-9884-0184707c77e2" providerId="ADAL" clId="{B2E2206C-98C1-42BC-A0E7-D15ABD6CD87C}" dt="2026-03-30T14:49:02.042" v="90" actId="478"/>
          <ac:spMkLst>
            <pc:docMk/>
            <pc:sldMk cId="3518243340" sldId="299"/>
            <ac:spMk id="4" creationId="{CE08FE5D-44A3-3E48-44FD-545166467F42}"/>
          </ac:spMkLst>
        </pc:spChg>
      </pc:sldChg>
      <pc:sldChg chg="addSp delSp modSp new mod">
        <pc:chgData name="Rahaf Hakimeh" userId="5d407a7e-ca8b-4097-9884-0184707c77e2" providerId="ADAL" clId="{B2E2206C-98C1-42BC-A0E7-D15ABD6CD87C}" dt="2026-03-30T14:49:49.652" v="102" actId="1076"/>
        <pc:sldMkLst>
          <pc:docMk/>
          <pc:sldMk cId="3834783472" sldId="300"/>
        </pc:sldMkLst>
        <pc:spChg chg="mod">
          <ac:chgData name="Rahaf Hakimeh" userId="5d407a7e-ca8b-4097-9884-0184707c77e2" providerId="ADAL" clId="{B2E2206C-98C1-42BC-A0E7-D15ABD6CD87C}" dt="2026-03-30T14:49:34.193" v="97" actId="14100"/>
          <ac:spMkLst>
            <pc:docMk/>
            <pc:sldMk cId="3834783472" sldId="300"/>
            <ac:spMk id="2" creationId="{D412E541-A095-29EA-DE09-677B892890B6}"/>
          </ac:spMkLst>
        </pc:spChg>
        <pc:spChg chg="del">
          <ac:chgData name="Rahaf Hakimeh" userId="5d407a7e-ca8b-4097-9884-0184707c77e2" providerId="ADAL" clId="{B2E2206C-98C1-42BC-A0E7-D15ABD6CD87C}" dt="2026-03-30T14:49:30.543" v="96" actId="478"/>
          <ac:spMkLst>
            <pc:docMk/>
            <pc:sldMk cId="3834783472" sldId="300"/>
            <ac:spMk id="3" creationId="{ABEEF404-94B4-07BB-D327-7A0A14776564}"/>
          </ac:spMkLst>
        </pc:spChg>
        <pc:spChg chg="mod">
          <ac:chgData name="Rahaf Hakimeh" userId="5d407a7e-ca8b-4097-9884-0184707c77e2" providerId="ADAL" clId="{B2E2206C-98C1-42BC-A0E7-D15ABD6CD87C}" dt="2026-03-30T14:49:39.638" v="99" actId="14100"/>
          <ac:spMkLst>
            <pc:docMk/>
            <pc:sldMk cId="3834783472" sldId="300"/>
            <ac:spMk id="4" creationId="{B60F0EAF-C8CB-E47B-E79A-B09C1BDD13D5}"/>
          </ac:spMkLst>
        </pc:spChg>
        <pc:grpChg chg="add mod">
          <ac:chgData name="Rahaf Hakimeh" userId="5d407a7e-ca8b-4097-9884-0184707c77e2" providerId="ADAL" clId="{B2E2206C-98C1-42BC-A0E7-D15ABD6CD87C}" dt="2026-03-30T14:49:49.652" v="102" actId="1076"/>
          <ac:grpSpMkLst>
            <pc:docMk/>
            <pc:sldMk cId="3834783472" sldId="300"/>
            <ac:grpSpMk id="5" creationId="{FE985765-9F14-4A97-4CC7-23BF72A8B91C}"/>
          </ac:grpSpMkLst>
        </pc:grpChg>
        <pc:graphicFrameChg chg="mod">
          <ac:chgData name="Rahaf Hakimeh" userId="5d407a7e-ca8b-4097-9884-0184707c77e2" providerId="ADAL" clId="{B2E2206C-98C1-42BC-A0E7-D15ABD6CD87C}" dt="2026-03-30T14:49:44.038" v="100"/>
          <ac:graphicFrameMkLst>
            <pc:docMk/>
            <pc:sldMk cId="3834783472" sldId="300"/>
            <ac:graphicFrameMk id="6" creationId="{236DA7F4-0D16-44B6-405F-4146A2E60E25}"/>
          </ac:graphicFrameMkLst>
        </pc:graphicFrameChg>
        <pc:picChg chg="mod">
          <ac:chgData name="Rahaf Hakimeh" userId="5d407a7e-ca8b-4097-9884-0184707c77e2" providerId="ADAL" clId="{B2E2206C-98C1-42BC-A0E7-D15ABD6CD87C}" dt="2026-03-30T14:49:44.038" v="100"/>
          <ac:picMkLst>
            <pc:docMk/>
            <pc:sldMk cId="3834783472" sldId="300"/>
            <ac:picMk id="7" creationId="{7652A237-BC16-B8DA-D04F-F5E2186C6304}"/>
          </ac:picMkLst>
        </pc:picChg>
      </pc:sldChg>
      <pc:sldChg chg="addSp delSp modSp new mod">
        <pc:chgData name="Rahaf Hakimeh" userId="5d407a7e-ca8b-4097-9884-0184707c77e2" providerId="ADAL" clId="{B2E2206C-98C1-42BC-A0E7-D15ABD6CD87C}" dt="2026-03-30T14:50:48.649" v="117" actId="1076"/>
        <pc:sldMkLst>
          <pc:docMk/>
          <pc:sldMk cId="2043764417" sldId="301"/>
        </pc:sldMkLst>
        <pc:spChg chg="mod">
          <ac:chgData name="Rahaf Hakimeh" userId="5d407a7e-ca8b-4097-9884-0184707c77e2" providerId="ADAL" clId="{B2E2206C-98C1-42BC-A0E7-D15ABD6CD87C}" dt="2026-03-30T14:49:59.433" v="104"/>
          <ac:spMkLst>
            <pc:docMk/>
            <pc:sldMk cId="2043764417" sldId="301"/>
            <ac:spMk id="2" creationId="{57279B92-5ED3-8245-EEA7-3374ED3F594C}"/>
          </ac:spMkLst>
        </pc:spChg>
        <pc:spChg chg="del">
          <ac:chgData name="Rahaf Hakimeh" userId="5d407a7e-ca8b-4097-9884-0184707c77e2" providerId="ADAL" clId="{B2E2206C-98C1-42BC-A0E7-D15ABD6CD87C}" dt="2026-03-30T14:50:01.103" v="105" actId="478"/>
          <ac:spMkLst>
            <pc:docMk/>
            <pc:sldMk cId="2043764417" sldId="301"/>
            <ac:spMk id="3" creationId="{943FCA2E-60EF-7D2D-C87A-47309C3F8A05}"/>
          </ac:spMkLst>
        </pc:spChg>
        <pc:spChg chg="mod">
          <ac:chgData name="Rahaf Hakimeh" userId="5d407a7e-ca8b-4097-9884-0184707c77e2" providerId="ADAL" clId="{B2E2206C-98C1-42BC-A0E7-D15ABD6CD87C}" dt="2026-03-30T14:50:48.649" v="117" actId="1076"/>
          <ac:spMkLst>
            <pc:docMk/>
            <pc:sldMk cId="2043764417" sldId="301"/>
            <ac:spMk id="4" creationId="{1D02F7D0-A422-07D1-96F0-D884D8023087}"/>
          </ac:spMkLst>
        </pc:spChg>
        <pc:picChg chg="add mod">
          <ac:chgData name="Rahaf Hakimeh" userId="5d407a7e-ca8b-4097-9884-0184707c77e2" providerId="ADAL" clId="{B2E2206C-98C1-42BC-A0E7-D15ABD6CD87C}" dt="2026-03-30T14:50:45.106" v="116" actId="14100"/>
          <ac:picMkLst>
            <pc:docMk/>
            <pc:sldMk cId="2043764417" sldId="301"/>
            <ac:picMk id="5" creationId="{976E5B4D-9CC4-F270-D70C-365184A51A95}"/>
          </ac:picMkLst>
        </pc:picChg>
      </pc:sldChg>
      <pc:sldChg chg="modSp del mod">
        <pc:chgData name="Rahaf Hakimeh" userId="5d407a7e-ca8b-4097-9884-0184707c77e2" providerId="ADAL" clId="{B2E2206C-98C1-42BC-A0E7-D15ABD6CD87C}" dt="2026-03-30T14:45:09.605" v="57" actId="47"/>
        <pc:sldMkLst>
          <pc:docMk/>
          <pc:sldMk cId="3279128162" sldId="301"/>
        </pc:sldMkLst>
      </pc:sldChg>
      <pc:sldChg chg="modSp del mod">
        <pc:chgData name="Rahaf Hakimeh" userId="5d407a7e-ca8b-4097-9884-0184707c77e2" providerId="ADAL" clId="{B2E2206C-98C1-42BC-A0E7-D15ABD6CD87C}" dt="2026-03-30T14:45:09.835" v="58" actId="47"/>
        <pc:sldMkLst>
          <pc:docMk/>
          <pc:sldMk cId="1257660515" sldId="302"/>
        </pc:sldMkLst>
      </pc:sldChg>
      <pc:sldChg chg="addSp modSp new mod">
        <pc:chgData name="Rahaf Hakimeh" userId="5d407a7e-ca8b-4097-9884-0184707c77e2" providerId="ADAL" clId="{B2E2206C-98C1-42BC-A0E7-D15ABD6CD87C}" dt="2026-03-30T14:51:44.793" v="128" actId="1076"/>
        <pc:sldMkLst>
          <pc:docMk/>
          <pc:sldMk cId="3378403164" sldId="302"/>
        </pc:sldMkLst>
        <pc:spChg chg="mod">
          <ac:chgData name="Rahaf Hakimeh" userId="5d407a7e-ca8b-4097-9884-0184707c77e2" providerId="ADAL" clId="{B2E2206C-98C1-42BC-A0E7-D15ABD6CD87C}" dt="2026-03-30T14:51:00.685" v="119"/>
          <ac:spMkLst>
            <pc:docMk/>
            <pc:sldMk cId="3378403164" sldId="302"/>
            <ac:spMk id="2" creationId="{34D0C5A8-47EA-70C2-179A-128F6D81ECEE}"/>
          </ac:spMkLst>
        </pc:spChg>
        <pc:spChg chg="mod">
          <ac:chgData name="Rahaf Hakimeh" userId="5d407a7e-ca8b-4097-9884-0184707c77e2" providerId="ADAL" clId="{B2E2206C-98C1-42BC-A0E7-D15ABD6CD87C}" dt="2026-03-30T14:51:05.599" v="120"/>
          <ac:spMkLst>
            <pc:docMk/>
            <pc:sldMk cId="3378403164" sldId="302"/>
            <ac:spMk id="3" creationId="{C492DCE8-71EE-F192-C78B-B756878A9721}"/>
          </ac:spMkLst>
        </pc:spChg>
        <pc:spChg chg="mod">
          <ac:chgData name="Rahaf Hakimeh" userId="5d407a7e-ca8b-4097-9884-0184707c77e2" providerId="ADAL" clId="{B2E2206C-98C1-42BC-A0E7-D15ABD6CD87C}" dt="2026-03-30T14:51:34.963" v="126" actId="6549"/>
          <ac:spMkLst>
            <pc:docMk/>
            <pc:sldMk cId="3378403164" sldId="302"/>
            <ac:spMk id="4" creationId="{9A569948-4745-4801-6889-737646CAE1DC}"/>
          </ac:spMkLst>
        </pc:spChg>
        <pc:picChg chg="add mod">
          <ac:chgData name="Rahaf Hakimeh" userId="5d407a7e-ca8b-4097-9884-0184707c77e2" providerId="ADAL" clId="{B2E2206C-98C1-42BC-A0E7-D15ABD6CD87C}" dt="2026-03-30T14:51:44.793" v="128" actId="1076"/>
          <ac:picMkLst>
            <pc:docMk/>
            <pc:sldMk cId="3378403164" sldId="302"/>
            <ac:picMk id="5" creationId="{8214849B-093B-A391-04F9-7E353E346FAF}"/>
          </ac:picMkLst>
        </pc:picChg>
      </pc:sldChg>
      <pc:sldChg chg="modSp del mod">
        <pc:chgData name="Rahaf Hakimeh" userId="5d407a7e-ca8b-4097-9884-0184707c77e2" providerId="ADAL" clId="{B2E2206C-98C1-42BC-A0E7-D15ABD6CD87C}" dt="2026-03-30T14:45:10.058" v="59" actId="47"/>
        <pc:sldMkLst>
          <pc:docMk/>
          <pc:sldMk cId="665212300" sldId="303"/>
        </pc:sldMkLst>
      </pc:sldChg>
      <pc:sldChg chg="addSp delSp modSp new mod">
        <pc:chgData name="Rahaf Hakimeh" userId="5d407a7e-ca8b-4097-9884-0184707c77e2" providerId="ADAL" clId="{B2E2206C-98C1-42BC-A0E7-D15ABD6CD87C}" dt="2026-03-30T14:54:46.680" v="178" actId="1076"/>
        <pc:sldMkLst>
          <pc:docMk/>
          <pc:sldMk cId="4242869498" sldId="303"/>
        </pc:sldMkLst>
        <pc:spChg chg="del">
          <ac:chgData name="Rahaf Hakimeh" userId="5d407a7e-ca8b-4097-9884-0184707c77e2" providerId="ADAL" clId="{B2E2206C-98C1-42BC-A0E7-D15ABD6CD87C}" dt="2026-03-30T14:52:06.616" v="134" actId="478"/>
          <ac:spMkLst>
            <pc:docMk/>
            <pc:sldMk cId="4242869498" sldId="303"/>
            <ac:spMk id="2" creationId="{F74BA05C-AF30-9AD4-0B8F-9C4E386C8988}"/>
          </ac:spMkLst>
        </pc:spChg>
        <pc:spChg chg="del">
          <ac:chgData name="Rahaf Hakimeh" userId="5d407a7e-ca8b-4097-9884-0184707c77e2" providerId="ADAL" clId="{B2E2206C-98C1-42BC-A0E7-D15ABD6CD87C}" dt="2026-03-30T14:52:04.353" v="133" actId="478"/>
          <ac:spMkLst>
            <pc:docMk/>
            <pc:sldMk cId="4242869498" sldId="303"/>
            <ac:spMk id="3" creationId="{41436F5E-C9B8-BB62-692C-2055082F622E}"/>
          </ac:spMkLst>
        </pc:spChg>
        <pc:spChg chg="mod">
          <ac:chgData name="Rahaf Hakimeh" userId="5d407a7e-ca8b-4097-9884-0184707c77e2" providerId="ADAL" clId="{B2E2206C-98C1-42BC-A0E7-D15ABD6CD87C}" dt="2026-03-30T14:54:31.633" v="175" actId="14100"/>
          <ac:spMkLst>
            <pc:docMk/>
            <pc:sldMk cId="4242869498" sldId="303"/>
            <ac:spMk id="4" creationId="{3EDE0A51-F784-30E2-FA9A-B262DDFAF304}"/>
          </ac:spMkLst>
        </pc:spChg>
        <pc:spChg chg="add del mod">
          <ac:chgData name="Rahaf Hakimeh" userId="5d407a7e-ca8b-4097-9884-0184707c77e2" providerId="ADAL" clId="{B2E2206C-98C1-42BC-A0E7-D15ABD6CD87C}" dt="2026-03-30T14:52:29.927" v="140" actId="478"/>
          <ac:spMkLst>
            <pc:docMk/>
            <pc:sldMk cId="4242869498" sldId="303"/>
            <ac:spMk id="5" creationId="{6B9C1E8A-9079-01CB-F946-3A779A09C5EE}"/>
          </ac:spMkLst>
        </pc:spChg>
        <pc:spChg chg="add mod">
          <ac:chgData name="Rahaf Hakimeh" userId="5d407a7e-ca8b-4097-9884-0184707c77e2" providerId="ADAL" clId="{B2E2206C-98C1-42BC-A0E7-D15ABD6CD87C}" dt="2026-03-30T14:54:35.635" v="176" actId="1076"/>
          <ac:spMkLst>
            <pc:docMk/>
            <pc:sldMk cId="4242869498" sldId="303"/>
            <ac:spMk id="7" creationId="{380872AF-6A6F-9361-27A0-F8A32FCA3057}"/>
          </ac:spMkLst>
        </pc:spChg>
        <pc:spChg chg="add del mod">
          <ac:chgData name="Rahaf Hakimeh" userId="5d407a7e-ca8b-4097-9884-0184707c77e2" providerId="ADAL" clId="{B2E2206C-98C1-42BC-A0E7-D15ABD6CD87C}" dt="2026-03-30T14:53:06.148" v="150" actId="478"/>
          <ac:spMkLst>
            <pc:docMk/>
            <pc:sldMk cId="4242869498" sldId="303"/>
            <ac:spMk id="8" creationId="{8D4F6B27-24D1-F98F-F48C-A5EA35F8E3E2}"/>
          </ac:spMkLst>
        </pc:spChg>
        <pc:spChg chg="add mod">
          <ac:chgData name="Rahaf Hakimeh" userId="5d407a7e-ca8b-4097-9884-0184707c77e2" providerId="ADAL" clId="{B2E2206C-98C1-42BC-A0E7-D15ABD6CD87C}" dt="2026-03-30T14:54:46.680" v="178" actId="1076"/>
          <ac:spMkLst>
            <pc:docMk/>
            <pc:sldMk cId="4242869498" sldId="303"/>
            <ac:spMk id="10" creationId="{67EDB774-83F1-8F03-2325-1C78A18AD865}"/>
          </ac:spMkLst>
        </pc:spChg>
        <pc:spChg chg="add mod">
          <ac:chgData name="Rahaf Hakimeh" userId="5d407a7e-ca8b-4097-9884-0184707c77e2" providerId="ADAL" clId="{B2E2206C-98C1-42BC-A0E7-D15ABD6CD87C}" dt="2026-03-30T14:54:46.680" v="178" actId="1076"/>
          <ac:spMkLst>
            <pc:docMk/>
            <pc:sldMk cId="4242869498" sldId="303"/>
            <ac:spMk id="11" creationId="{093C3D26-1572-D18A-A7FA-48C38D81D7B1}"/>
          </ac:spMkLst>
        </pc:spChg>
        <pc:picChg chg="add mod">
          <ac:chgData name="Rahaf Hakimeh" userId="5d407a7e-ca8b-4097-9884-0184707c77e2" providerId="ADAL" clId="{B2E2206C-98C1-42BC-A0E7-D15ABD6CD87C}" dt="2026-03-30T14:54:26.955" v="173" actId="1076"/>
          <ac:picMkLst>
            <pc:docMk/>
            <pc:sldMk cId="4242869498" sldId="303"/>
            <ac:picMk id="6" creationId="{1B2BBA52-CF87-6E90-EF66-F2087A00A190}"/>
          </ac:picMkLst>
        </pc:picChg>
        <pc:picChg chg="add mod">
          <ac:chgData name="Rahaf Hakimeh" userId="5d407a7e-ca8b-4097-9884-0184707c77e2" providerId="ADAL" clId="{B2E2206C-98C1-42BC-A0E7-D15ABD6CD87C}" dt="2026-03-30T14:54:46.680" v="178" actId="1076"/>
          <ac:picMkLst>
            <pc:docMk/>
            <pc:sldMk cId="4242869498" sldId="303"/>
            <ac:picMk id="9" creationId="{226BDC8D-C802-A18A-78F0-F55156D722A7}"/>
          </ac:picMkLst>
        </pc:picChg>
      </pc:sldChg>
      <pc:sldChg chg="delSp modSp new mod">
        <pc:chgData name="Rahaf Hakimeh" userId="5d407a7e-ca8b-4097-9884-0184707c77e2" providerId="ADAL" clId="{B2E2206C-98C1-42BC-A0E7-D15ABD6CD87C}" dt="2026-03-30T16:27:06.759" v="190" actId="20577"/>
        <pc:sldMkLst>
          <pc:docMk/>
          <pc:sldMk cId="2913708474" sldId="304"/>
        </pc:sldMkLst>
        <pc:spChg chg="mod">
          <ac:chgData name="Rahaf Hakimeh" userId="5d407a7e-ca8b-4097-9884-0184707c77e2" providerId="ADAL" clId="{B2E2206C-98C1-42BC-A0E7-D15ABD6CD87C}" dt="2026-03-30T15:51:02.889" v="180"/>
          <ac:spMkLst>
            <pc:docMk/>
            <pc:sldMk cId="2913708474" sldId="304"/>
            <ac:spMk id="2" creationId="{E2881C2C-CE4E-2536-11B7-C06E9F196879}"/>
          </ac:spMkLst>
        </pc:spChg>
        <pc:spChg chg="del">
          <ac:chgData name="Rahaf Hakimeh" userId="5d407a7e-ca8b-4097-9884-0184707c77e2" providerId="ADAL" clId="{B2E2206C-98C1-42BC-A0E7-D15ABD6CD87C}" dt="2026-03-30T15:51:06.669" v="181" actId="478"/>
          <ac:spMkLst>
            <pc:docMk/>
            <pc:sldMk cId="2913708474" sldId="304"/>
            <ac:spMk id="3" creationId="{88EE6C0F-28FE-294E-8BE3-26F35E1CF759}"/>
          </ac:spMkLst>
        </pc:spChg>
        <pc:spChg chg="mod">
          <ac:chgData name="Rahaf Hakimeh" userId="5d407a7e-ca8b-4097-9884-0184707c77e2" providerId="ADAL" clId="{B2E2206C-98C1-42BC-A0E7-D15ABD6CD87C}" dt="2026-03-30T16:27:06.759" v="190" actId="20577"/>
          <ac:spMkLst>
            <pc:docMk/>
            <pc:sldMk cId="2913708474" sldId="304"/>
            <ac:spMk id="4" creationId="{99C5C7A1-E8E6-B446-9C56-19F21D00ABA2}"/>
          </ac:spMkLst>
        </pc:spChg>
      </pc:sldChg>
      <pc:sldChg chg="del">
        <pc:chgData name="Rahaf Hakimeh" userId="5d407a7e-ca8b-4097-9884-0184707c77e2" providerId="ADAL" clId="{B2E2206C-98C1-42BC-A0E7-D15ABD6CD87C}" dt="2026-03-30T14:45:09.148" v="55" actId="47"/>
        <pc:sldMkLst>
          <pc:docMk/>
          <pc:sldMk cId="3403256895" sldId="304"/>
        </pc:sldMkLst>
      </pc:sldChg>
      <pc:sldChg chg="addSp delSp modSp new mod">
        <pc:chgData name="Rahaf Hakimeh" userId="5d407a7e-ca8b-4097-9884-0184707c77e2" providerId="ADAL" clId="{B2E2206C-98C1-42BC-A0E7-D15ABD6CD87C}" dt="2026-03-30T16:28:40.603" v="207" actId="1076"/>
        <pc:sldMkLst>
          <pc:docMk/>
          <pc:sldMk cId="460653324" sldId="305"/>
        </pc:sldMkLst>
        <pc:spChg chg="mod">
          <ac:chgData name="Rahaf Hakimeh" userId="5d407a7e-ca8b-4097-9884-0184707c77e2" providerId="ADAL" clId="{B2E2206C-98C1-42BC-A0E7-D15ABD6CD87C}" dt="2026-03-30T16:28:13.993" v="203" actId="14100"/>
          <ac:spMkLst>
            <pc:docMk/>
            <pc:sldMk cId="460653324" sldId="305"/>
            <ac:spMk id="2" creationId="{233A9D45-E68D-3387-5276-AC624CA6A9E4}"/>
          </ac:spMkLst>
        </pc:spChg>
        <pc:spChg chg="del">
          <ac:chgData name="Rahaf Hakimeh" userId="5d407a7e-ca8b-4097-9884-0184707c77e2" providerId="ADAL" clId="{B2E2206C-98C1-42BC-A0E7-D15ABD6CD87C}" dt="2026-03-30T16:27:47.635" v="195" actId="478"/>
          <ac:spMkLst>
            <pc:docMk/>
            <pc:sldMk cId="460653324" sldId="305"/>
            <ac:spMk id="3" creationId="{7B4A0282-1095-17DC-8720-A9F3CBBA4174}"/>
          </ac:spMkLst>
        </pc:spChg>
        <pc:spChg chg="mod">
          <ac:chgData name="Rahaf Hakimeh" userId="5d407a7e-ca8b-4097-9884-0184707c77e2" providerId="ADAL" clId="{B2E2206C-98C1-42BC-A0E7-D15ABD6CD87C}" dt="2026-03-30T16:28:40.603" v="207" actId="1076"/>
          <ac:spMkLst>
            <pc:docMk/>
            <pc:sldMk cId="460653324" sldId="305"/>
            <ac:spMk id="4" creationId="{5EAFA965-832A-78B2-E6B4-EE66A4697413}"/>
          </ac:spMkLst>
        </pc:spChg>
        <pc:picChg chg="add mod">
          <ac:chgData name="Rahaf Hakimeh" userId="5d407a7e-ca8b-4097-9884-0184707c77e2" providerId="ADAL" clId="{B2E2206C-98C1-42BC-A0E7-D15ABD6CD87C}" dt="2026-03-30T16:28:28.410" v="205" actId="1076"/>
          <ac:picMkLst>
            <pc:docMk/>
            <pc:sldMk cId="460653324" sldId="305"/>
            <ac:picMk id="5" creationId="{98F84879-68CD-B7A6-6CA3-4FA54950765C}"/>
          </ac:picMkLst>
        </pc:picChg>
      </pc:sldChg>
      <pc:sldChg chg="del">
        <pc:chgData name="Rahaf Hakimeh" userId="5d407a7e-ca8b-4097-9884-0184707c77e2" providerId="ADAL" clId="{B2E2206C-98C1-42BC-A0E7-D15ABD6CD87C}" dt="2026-03-30T14:45:08.675" v="53" actId="47"/>
        <pc:sldMkLst>
          <pc:docMk/>
          <pc:sldMk cId="3757852152" sldId="305"/>
        </pc:sldMkLst>
      </pc:sldChg>
      <pc:sldChg chg="modSp del mod">
        <pc:chgData name="Rahaf Hakimeh" userId="5d407a7e-ca8b-4097-9884-0184707c77e2" providerId="ADAL" clId="{B2E2206C-98C1-42BC-A0E7-D15ABD6CD87C}" dt="2026-03-30T14:45:09.363" v="56" actId="47"/>
        <pc:sldMkLst>
          <pc:docMk/>
          <pc:sldMk cId="63381924" sldId="306"/>
        </pc:sldMkLst>
      </pc:sldChg>
      <pc:sldChg chg="delSp modSp new mod">
        <pc:chgData name="Rahaf Hakimeh" userId="5d407a7e-ca8b-4097-9884-0184707c77e2" providerId="ADAL" clId="{B2E2206C-98C1-42BC-A0E7-D15ABD6CD87C}" dt="2026-03-30T16:30:18.842" v="225" actId="14100"/>
        <pc:sldMkLst>
          <pc:docMk/>
          <pc:sldMk cId="4230957490" sldId="306"/>
        </pc:sldMkLst>
        <pc:spChg chg="mod">
          <ac:chgData name="Rahaf Hakimeh" userId="5d407a7e-ca8b-4097-9884-0184707c77e2" providerId="ADAL" clId="{B2E2206C-98C1-42BC-A0E7-D15ABD6CD87C}" dt="2026-03-30T16:28:54.844" v="209"/>
          <ac:spMkLst>
            <pc:docMk/>
            <pc:sldMk cId="4230957490" sldId="306"/>
            <ac:spMk id="2" creationId="{2BB89BDD-AAF0-811A-1CE0-24DF873A271B}"/>
          </ac:spMkLst>
        </pc:spChg>
        <pc:spChg chg="del">
          <ac:chgData name="Rahaf Hakimeh" userId="5d407a7e-ca8b-4097-9884-0184707c77e2" providerId="ADAL" clId="{B2E2206C-98C1-42BC-A0E7-D15ABD6CD87C}" dt="2026-03-30T16:28:57.362" v="210" actId="478"/>
          <ac:spMkLst>
            <pc:docMk/>
            <pc:sldMk cId="4230957490" sldId="306"/>
            <ac:spMk id="3" creationId="{61CE8660-E5D4-940C-8D2C-A527D2491514}"/>
          </ac:spMkLst>
        </pc:spChg>
        <pc:spChg chg="mod">
          <ac:chgData name="Rahaf Hakimeh" userId="5d407a7e-ca8b-4097-9884-0184707c77e2" providerId="ADAL" clId="{B2E2206C-98C1-42BC-A0E7-D15ABD6CD87C}" dt="2026-03-30T16:30:18.842" v="225" actId="14100"/>
          <ac:spMkLst>
            <pc:docMk/>
            <pc:sldMk cId="4230957490" sldId="306"/>
            <ac:spMk id="4" creationId="{31914E2D-3DAB-5FFA-CEA0-39877F508D61}"/>
          </ac:spMkLst>
        </pc:spChg>
      </pc:sldChg>
      <pc:sldChg chg="delSp modSp new mod">
        <pc:chgData name="Rahaf Hakimeh" userId="5d407a7e-ca8b-4097-9884-0184707c77e2" providerId="ADAL" clId="{B2E2206C-98C1-42BC-A0E7-D15ABD6CD87C}" dt="2026-03-30T16:57:12.410" v="239" actId="14100"/>
        <pc:sldMkLst>
          <pc:docMk/>
          <pc:sldMk cId="1586310921" sldId="307"/>
        </pc:sldMkLst>
        <pc:spChg chg="mod">
          <ac:chgData name="Rahaf Hakimeh" userId="5d407a7e-ca8b-4097-9884-0184707c77e2" providerId="ADAL" clId="{B2E2206C-98C1-42BC-A0E7-D15ABD6CD87C}" dt="2026-03-30T16:48:47.989" v="227"/>
          <ac:spMkLst>
            <pc:docMk/>
            <pc:sldMk cId="1586310921" sldId="307"/>
            <ac:spMk id="2" creationId="{62C8FE0E-D8A0-998C-808A-F37EDB535683}"/>
          </ac:spMkLst>
        </pc:spChg>
        <pc:spChg chg="del">
          <ac:chgData name="Rahaf Hakimeh" userId="5d407a7e-ca8b-4097-9884-0184707c77e2" providerId="ADAL" clId="{B2E2206C-98C1-42BC-A0E7-D15ABD6CD87C}" dt="2026-03-30T16:48:49.533" v="228" actId="478"/>
          <ac:spMkLst>
            <pc:docMk/>
            <pc:sldMk cId="1586310921" sldId="307"/>
            <ac:spMk id="3" creationId="{72178811-E903-8681-F7DE-66A6B6A0C70C}"/>
          </ac:spMkLst>
        </pc:spChg>
        <pc:spChg chg="mod">
          <ac:chgData name="Rahaf Hakimeh" userId="5d407a7e-ca8b-4097-9884-0184707c77e2" providerId="ADAL" clId="{B2E2206C-98C1-42BC-A0E7-D15ABD6CD87C}" dt="2026-03-30T16:57:12.410" v="239" actId="14100"/>
          <ac:spMkLst>
            <pc:docMk/>
            <pc:sldMk cId="1586310921" sldId="307"/>
            <ac:spMk id="4" creationId="{721D7111-8784-31C2-8DF8-8AD3F726DFE4}"/>
          </ac:spMkLst>
        </pc:spChg>
      </pc:sldChg>
      <pc:sldChg chg="del">
        <pc:chgData name="Rahaf Hakimeh" userId="5d407a7e-ca8b-4097-9884-0184707c77e2" providerId="ADAL" clId="{B2E2206C-98C1-42BC-A0E7-D15ABD6CD87C}" dt="2026-03-30T14:45:10.857" v="61" actId="47"/>
        <pc:sldMkLst>
          <pc:docMk/>
          <pc:sldMk cId="3340923168" sldId="307"/>
        </pc:sldMkLst>
      </pc:sldChg>
      <pc:sldChg chg="del">
        <pc:chgData name="Rahaf Hakimeh" userId="5d407a7e-ca8b-4097-9884-0184707c77e2" providerId="ADAL" clId="{B2E2206C-98C1-42BC-A0E7-D15ABD6CD87C}" dt="2026-03-30T14:43:23.911" v="32" actId="47"/>
        <pc:sldMkLst>
          <pc:docMk/>
          <pc:sldMk cId="994163799" sldId="308"/>
        </pc:sldMkLst>
      </pc:sldChg>
      <pc:sldChg chg="delSp modSp new mod">
        <pc:chgData name="Rahaf Hakimeh" userId="5d407a7e-ca8b-4097-9884-0184707c77e2" providerId="ADAL" clId="{B2E2206C-98C1-42BC-A0E7-D15ABD6CD87C}" dt="2026-03-30T16:58:43.914" v="246" actId="1076"/>
        <pc:sldMkLst>
          <pc:docMk/>
          <pc:sldMk cId="2974462642" sldId="308"/>
        </pc:sldMkLst>
        <pc:spChg chg="mod">
          <ac:chgData name="Rahaf Hakimeh" userId="5d407a7e-ca8b-4097-9884-0184707c77e2" providerId="ADAL" clId="{B2E2206C-98C1-42BC-A0E7-D15ABD6CD87C}" dt="2026-03-30T16:57:26.750" v="241"/>
          <ac:spMkLst>
            <pc:docMk/>
            <pc:sldMk cId="2974462642" sldId="308"/>
            <ac:spMk id="2" creationId="{B78EF405-B552-15A8-72D2-BF962B4EE4F1}"/>
          </ac:spMkLst>
        </pc:spChg>
        <pc:spChg chg="del">
          <ac:chgData name="Rahaf Hakimeh" userId="5d407a7e-ca8b-4097-9884-0184707c77e2" providerId="ADAL" clId="{B2E2206C-98C1-42BC-A0E7-D15ABD6CD87C}" dt="2026-03-30T16:57:28.873" v="242" actId="478"/>
          <ac:spMkLst>
            <pc:docMk/>
            <pc:sldMk cId="2974462642" sldId="308"/>
            <ac:spMk id="3" creationId="{40B1D367-A45D-918F-D1AE-E2575E32A6A8}"/>
          </ac:spMkLst>
        </pc:spChg>
        <pc:spChg chg="mod">
          <ac:chgData name="Rahaf Hakimeh" userId="5d407a7e-ca8b-4097-9884-0184707c77e2" providerId="ADAL" clId="{B2E2206C-98C1-42BC-A0E7-D15ABD6CD87C}" dt="2026-03-30T16:58:43.914" v="246" actId="1076"/>
          <ac:spMkLst>
            <pc:docMk/>
            <pc:sldMk cId="2974462642" sldId="308"/>
            <ac:spMk id="4" creationId="{9578EC4D-6881-7DF2-8C40-AF6DF4F7DEF1}"/>
          </ac:spMkLst>
        </pc:spChg>
      </pc:sldChg>
      <pc:sldChg chg="addSp delSp modSp new mod">
        <pc:chgData name="Rahaf Hakimeh" userId="5d407a7e-ca8b-4097-9884-0184707c77e2" providerId="ADAL" clId="{B2E2206C-98C1-42BC-A0E7-D15ABD6CD87C}" dt="2026-03-30T17:45:26.429" v="368" actId="120"/>
        <pc:sldMkLst>
          <pc:docMk/>
          <pc:sldMk cId="3856203400" sldId="309"/>
        </pc:sldMkLst>
        <pc:spChg chg="mod">
          <ac:chgData name="Rahaf Hakimeh" userId="5d407a7e-ca8b-4097-9884-0184707c77e2" providerId="ADAL" clId="{B2E2206C-98C1-42BC-A0E7-D15ABD6CD87C}" dt="2026-03-30T16:58:54.408" v="248"/>
          <ac:spMkLst>
            <pc:docMk/>
            <pc:sldMk cId="3856203400" sldId="309"/>
            <ac:spMk id="2" creationId="{6F65CC16-4F2E-108C-0A94-BF84BB9F494E}"/>
          </ac:spMkLst>
        </pc:spChg>
        <pc:spChg chg="del">
          <ac:chgData name="Rahaf Hakimeh" userId="5d407a7e-ca8b-4097-9884-0184707c77e2" providerId="ADAL" clId="{B2E2206C-98C1-42BC-A0E7-D15ABD6CD87C}" dt="2026-03-30T16:58:55.889" v="249" actId="478"/>
          <ac:spMkLst>
            <pc:docMk/>
            <pc:sldMk cId="3856203400" sldId="309"/>
            <ac:spMk id="3" creationId="{2BEAB55B-381D-9683-1335-0A46BAB6FA7E}"/>
          </ac:spMkLst>
        </pc:spChg>
        <pc:spChg chg="del">
          <ac:chgData name="Rahaf Hakimeh" userId="5d407a7e-ca8b-4097-9884-0184707c77e2" providerId="ADAL" clId="{B2E2206C-98C1-42BC-A0E7-D15ABD6CD87C}" dt="2026-03-30T16:59:03.348" v="250" actId="478"/>
          <ac:spMkLst>
            <pc:docMk/>
            <pc:sldMk cId="3856203400" sldId="309"/>
            <ac:spMk id="4" creationId="{46ABF20A-A2FF-C013-2325-8646CEBEB0CB}"/>
          </ac:spMkLst>
        </pc:spChg>
        <pc:graphicFrameChg chg="add mod modGraphic">
          <ac:chgData name="Rahaf Hakimeh" userId="5d407a7e-ca8b-4097-9884-0184707c77e2" providerId="ADAL" clId="{B2E2206C-98C1-42BC-A0E7-D15ABD6CD87C}" dt="2026-03-30T17:45:26.429" v="368" actId="120"/>
          <ac:graphicFrameMkLst>
            <pc:docMk/>
            <pc:sldMk cId="3856203400" sldId="309"/>
            <ac:graphicFrameMk id="5" creationId="{23DD8057-9C09-BBC0-60B5-3343B56ECB12}"/>
          </ac:graphicFrameMkLst>
        </pc:graphicFrameChg>
        <pc:graphicFrameChg chg="add mod modGraphic">
          <ac:chgData name="Rahaf Hakimeh" userId="5d407a7e-ca8b-4097-9884-0184707c77e2" providerId="ADAL" clId="{B2E2206C-98C1-42BC-A0E7-D15ABD6CD87C}" dt="2026-03-30T17:42:18.085" v="340" actId="14100"/>
          <ac:graphicFrameMkLst>
            <pc:docMk/>
            <pc:sldMk cId="3856203400" sldId="309"/>
            <ac:graphicFrameMk id="6" creationId="{18FB221B-961C-58EB-9B8D-F86C49F681D1}"/>
          </ac:graphicFrameMkLst>
        </pc:graphicFrameChg>
      </pc:sldChg>
      <pc:sldChg chg="del">
        <pc:chgData name="Rahaf Hakimeh" userId="5d407a7e-ca8b-4097-9884-0184707c77e2" providerId="ADAL" clId="{B2E2206C-98C1-42BC-A0E7-D15ABD6CD87C}" dt="2026-03-30T14:45:10.312" v="60" actId="47"/>
        <pc:sldMkLst>
          <pc:docMk/>
          <pc:sldMk cId="4130794837" sldId="309"/>
        </pc:sldMkLst>
      </pc:sldChg>
      <pc:sldChg chg="addSp delSp modSp new mod">
        <pc:chgData name="Rahaf Hakimeh" userId="5d407a7e-ca8b-4097-9884-0184707c77e2" providerId="ADAL" clId="{B2E2206C-98C1-42BC-A0E7-D15ABD6CD87C}" dt="2026-03-30T17:47:58.488" v="385"/>
        <pc:sldMkLst>
          <pc:docMk/>
          <pc:sldMk cId="4210357542" sldId="310"/>
        </pc:sldMkLst>
        <pc:spChg chg="mod">
          <ac:chgData name="Rahaf Hakimeh" userId="5d407a7e-ca8b-4097-9884-0184707c77e2" providerId="ADAL" clId="{B2E2206C-98C1-42BC-A0E7-D15ABD6CD87C}" dt="2026-03-30T16:59:41.337" v="255"/>
          <ac:spMkLst>
            <pc:docMk/>
            <pc:sldMk cId="4210357542" sldId="310"/>
            <ac:spMk id="2" creationId="{1EC925F0-2491-8815-8795-26148497EF67}"/>
          </ac:spMkLst>
        </pc:spChg>
        <pc:spChg chg="del">
          <ac:chgData name="Rahaf Hakimeh" userId="5d407a7e-ca8b-4097-9884-0184707c77e2" providerId="ADAL" clId="{B2E2206C-98C1-42BC-A0E7-D15ABD6CD87C}" dt="2026-03-30T16:59:44.552" v="257" actId="478"/>
          <ac:spMkLst>
            <pc:docMk/>
            <pc:sldMk cId="4210357542" sldId="310"/>
            <ac:spMk id="3" creationId="{1AAD5B6D-D321-DFB3-1AAE-22BB68956A4E}"/>
          </ac:spMkLst>
        </pc:spChg>
        <pc:spChg chg="del">
          <ac:chgData name="Rahaf Hakimeh" userId="5d407a7e-ca8b-4097-9884-0184707c77e2" providerId="ADAL" clId="{B2E2206C-98C1-42BC-A0E7-D15ABD6CD87C}" dt="2026-03-30T16:59:44.026" v="256" actId="478"/>
          <ac:spMkLst>
            <pc:docMk/>
            <pc:sldMk cId="4210357542" sldId="310"/>
            <ac:spMk id="4" creationId="{DC056161-D56E-946A-481D-412E529F8E5F}"/>
          </ac:spMkLst>
        </pc:spChg>
        <pc:graphicFrameChg chg="add mod modGraphic">
          <ac:chgData name="Rahaf Hakimeh" userId="5d407a7e-ca8b-4097-9884-0184707c77e2" providerId="ADAL" clId="{B2E2206C-98C1-42BC-A0E7-D15ABD6CD87C}" dt="2026-03-30T17:47:58.488" v="385"/>
          <ac:graphicFrameMkLst>
            <pc:docMk/>
            <pc:sldMk cId="4210357542" sldId="310"/>
            <ac:graphicFrameMk id="5" creationId="{91ECA277-69CD-4583-088D-43C76C9E6484}"/>
          </ac:graphicFrameMkLst>
        </pc:graphicFrameChg>
      </pc:sldChg>
      <pc:sldChg chg="addSp delSp modSp new mod">
        <pc:chgData name="Rahaf Hakimeh" userId="5d407a7e-ca8b-4097-9884-0184707c77e2" providerId="ADAL" clId="{B2E2206C-98C1-42BC-A0E7-D15ABD6CD87C}" dt="2026-03-30T17:48:06.259" v="386"/>
        <pc:sldMkLst>
          <pc:docMk/>
          <pc:sldMk cId="1086952300" sldId="311"/>
        </pc:sldMkLst>
        <pc:spChg chg="mod">
          <ac:chgData name="Rahaf Hakimeh" userId="5d407a7e-ca8b-4097-9884-0184707c77e2" providerId="ADAL" clId="{B2E2206C-98C1-42BC-A0E7-D15ABD6CD87C}" dt="2026-03-30T17:35:52.621" v="287"/>
          <ac:spMkLst>
            <pc:docMk/>
            <pc:sldMk cId="1086952300" sldId="311"/>
            <ac:spMk id="2" creationId="{36834C26-D286-4F6E-1CDA-26EA11E393CA}"/>
          </ac:spMkLst>
        </pc:spChg>
        <pc:spChg chg="del">
          <ac:chgData name="Rahaf Hakimeh" userId="5d407a7e-ca8b-4097-9884-0184707c77e2" providerId="ADAL" clId="{B2E2206C-98C1-42BC-A0E7-D15ABD6CD87C}" dt="2026-03-30T17:35:55.123" v="288" actId="478"/>
          <ac:spMkLst>
            <pc:docMk/>
            <pc:sldMk cId="1086952300" sldId="311"/>
            <ac:spMk id="3" creationId="{76EAA1A1-20BE-2929-0E72-855CD5BD9677}"/>
          </ac:spMkLst>
        </pc:spChg>
        <pc:spChg chg="del">
          <ac:chgData name="Rahaf Hakimeh" userId="5d407a7e-ca8b-4097-9884-0184707c77e2" providerId="ADAL" clId="{B2E2206C-98C1-42BC-A0E7-D15ABD6CD87C}" dt="2026-03-30T17:35:57.418" v="289" actId="478"/>
          <ac:spMkLst>
            <pc:docMk/>
            <pc:sldMk cId="1086952300" sldId="311"/>
            <ac:spMk id="4" creationId="{6A6B213C-4997-BF23-DAD3-DBD42E001B8B}"/>
          </ac:spMkLst>
        </pc:spChg>
        <pc:graphicFrameChg chg="add mod modGraphic">
          <ac:chgData name="Rahaf Hakimeh" userId="5d407a7e-ca8b-4097-9884-0184707c77e2" providerId="ADAL" clId="{B2E2206C-98C1-42BC-A0E7-D15ABD6CD87C}" dt="2026-03-30T17:48:06.259" v="386"/>
          <ac:graphicFrameMkLst>
            <pc:docMk/>
            <pc:sldMk cId="1086952300" sldId="311"/>
            <ac:graphicFrameMk id="5" creationId="{AD9842F8-D5D7-83E9-9AC3-B99C961B88B4}"/>
          </ac:graphicFrameMkLst>
        </pc:graphicFrameChg>
      </pc:sldChg>
      <pc:sldChg chg="addSp delSp modSp new mod">
        <pc:chgData name="Rahaf Hakimeh" userId="5d407a7e-ca8b-4097-9884-0184707c77e2" providerId="ADAL" clId="{B2E2206C-98C1-42BC-A0E7-D15ABD6CD87C}" dt="2026-03-30T17:52:44.123" v="408" actId="1076"/>
        <pc:sldMkLst>
          <pc:docMk/>
          <pc:sldMk cId="65255399" sldId="312"/>
        </pc:sldMkLst>
        <pc:spChg chg="mod">
          <ac:chgData name="Rahaf Hakimeh" userId="5d407a7e-ca8b-4097-9884-0184707c77e2" providerId="ADAL" clId="{B2E2206C-98C1-42BC-A0E7-D15ABD6CD87C}" dt="2026-03-30T17:52:38.286" v="407" actId="14100"/>
          <ac:spMkLst>
            <pc:docMk/>
            <pc:sldMk cId="65255399" sldId="312"/>
            <ac:spMk id="2" creationId="{D58284D5-6E95-D860-B75C-48CF936D77C6}"/>
          </ac:spMkLst>
        </pc:spChg>
        <pc:spChg chg="del">
          <ac:chgData name="Rahaf Hakimeh" userId="5d407a7e-ca8b-4097-9884-0184707c77e2" providerId="ADAL" clId="{B2E2206C-98C1-42BC-A0E7-D15ABD6CD87C}" dt="2026-03-30T17:48:22.671" v="390" actId="478"/>
          <ac:spMkLst>
            <pc:docMk/>
            <pc:sldMk cId="65255399" sldId="312"/>
            <ac:spMk id="3" creationId="{0FFDC559-2BC6-4495-1B70-AAE6773A4855}"/>
          </ac:spMkLst>
        </pc:spChg>
        <pc:spChg chg="del">
          <ac:chgData name="Rahaf Hakimeh" userId="5d407a7e-ca8b-4097-9884-0184707c77e2" providerId="ADAL" clId="{B2E2206C-98C1-42BC-A0E7-D15ABD6CD87C}" dt="2026-03-30T17:48:21.133" v="389" actId="478"/>
          <ac:spMkLst>
            <pc:docMk/>
            <pc:sldMk cId="65255399" sldId="312"/>
            <ac:spMk id="4" creationId="{48261F71-78B1-FB48-5548-CF9818698C3A}"/>
          </ac:spMkLst>
        </pc:spChg>
        <pc:graphicFrameChg chg="add mod modGraphic">
          <ac:chgData name="Rahaf Hakimeh" userId="5d407a7e-ca8b-4097-9884-0184707c77e2" providerId="ADAL" clId="{B2E2206C-98C1-42BC-A0E7-D15ABD6CD87C}" dt="2026-03-30T17:52:44.123" v="408" actId="1076"/>
          <ac:graphicFrameMkLst>
            <pc:docMk/>
            <pc:sldMk cId="65255399" sldId="312"/>
            <ac:graphicFrameMk id="5" creationId="{9F31B4E6-0222-9243-1353-F04A85396AC5}"/>
          </ac:graphicFrameMkLst>
        </pc:graphicFrameChg>
      </pc:sldChg>
      <pc:sldChg chg="addSp delSp modSp new mod">
        <pc:chgData name="Rahaf Hakimeh" userId="5d407a7e-ca8b-4097-9884-0184707c77e2" providerId="ADAL" clId="{B2E2206C-98C1-42BC-A0E7-D15ABD6CD87C}" dt="2026-03-30T17:55:21.596" v="437" actId="1076"/>
        <pc:sldMkLst>
          <pc:docMk/>
          <pc:sldMk cId="121295921" sldId="313"/>
        </pc:sldMkLst>
        <pc:spChg chg="mod">
          <ac:chgData name="Rahaf Hakimeh" userId="5d407a7e-ca8b-4097-9884-0184707c77e2" providerId="ADAL" clId="{B2E2206C-98C1-42BC-A0E7-D15ABD6CD87C}" dt="2026-03-30T17:52:54.885" v="411" actId="14100"/>
          <ac:spMkLst>
            <pc:docMk/>
            <pc:sldMk cId="121295921" sldId="313"/>
            <ac:spMk id="2" creationId="{8268C7CD-A4AB-A035-C0AF-C88DADC7D226}"/>
          </ac:spMkLst>
        </pc:spChg>
        <pc:spChg chg="del">
          <ac:chgData name="Rahaf Hakimeh" userId="5d407a7e-ca8b-4097-9884-0184707c77e2" providerId="ADAL" clId="{B2E2206C-98C1-42BC-A0E7-D15ABD6CD87C}" dt="2026-03-30T17:52:56.692" v="412" actId="478"/>
          <ac:spMkLst>
            <pc:docMk/>
            <pc:sldMk cId="121295921" sldId="313"/>
            <ac:spMk id="3" creationId="{F3993EDB-F159-CBFE-FA0C-62DB64D178C4}"/>
          </ac:spMkLst>
        </pc:spChg>
        <pc:spChg chg="del">
          <ac:chgData name="Rahaf Hakimeh" userId="5d407a7e-ca8b-4097-9884-0184707c77e2" providerId="ADAL" clId="{B2E2206C-98C1-42BC-A0E7-D15ABD6CD87C}" dt="2026-03-30T17:52:59.743" v="413" actId="478"/>
          <ac:spMkLst>
            <pc:docMk/>
            <pc:sldMk cId="121295921" sldId="313"/>
            <ac:spMk id="4" creationId="{97885060-7F05-3526-029B-0576A76BF2F5}"/>
          </ac:spMkLst>
        </pc:spChg>
        <pc:spChg chg="mod">
          <ac:chgData name="Rahaf Hakimeh" userId="5d407a7e-ca8b-4097-9884-0184707c77e2" providerId="ADAL" clId="{B2E2206C-98C1-42BC-A0E7-D15ABD6CD87C}" dt="2026-03-30T17:54:30.933" v="430" actId="14100"/>
          <ac:spMkLst>
            <pc:docMk/>
            <pc:sldMk cId="121295921" sldId="313"/>
            <ac:spMk id="6" creationId="{12BB358F-CD66-FB73-9CCA-3190B996B4CD}"/>
          </ac:spMkLst>
        </pc:spChg>
        <pc:spChg chg="mod">
          <ac:chgData name="Rahaf Hakimeh" userId="5d407a7e-ca8b-4097-9884-0184707c77e2" providerId="ADAL" clId="{B2E2206C-98C1-42BC-A0E7-D15ABD6CD87C}" dt="2026-03-30T17:54:30.933" v="430" actId="14100"/>
          <ac:spMkLst>
            <pc:docMk/>
            <pc:sldMk cId="121295921" sldId="313"/>
            <ac:spMk id="7" creationId="{F189DC3F-F61D-B0EA-C2A8-E95CDE3C0851}"/>
          </ac:spMkLst>
        </pc:spChg>
        <pc:spChg chg="mod">
          <ac:chgData name="Rahaf Hakimeh" userId="5d407a7e-ca8b-4097-9884-0184707c77e2" providerId="ADAL" clId="{B2E2206C-98C1-42BC-A0E7-D15ABD6CD87C}" dt="2026-03-30T17:54:30.933" v="430" actId="14100"/>
          <ac:spMkLst>
            <pc:docMk/>
            <pc:sldMk cId="121295921" sldId="313"/>
            <ac:spMk id="8" creationId="{7D19D7E0-112C-BFAA-8B4B-9D5D5D8EB21E}"/>
          </ac:spMkLst>
        </pc:spChg>
        <pc:spChg chg="mod">
          <ac:chgData name="Rahaf Hakimeh" userId="5d407a7e-ca8b-4097-9884-0184707c77e2" providerId="ADAL" clId="{B2E2206C-98C1-42BC-A0E7-D15ABD6CD87C}" dt="2026-03-30T17:54:30.933" v="430" actId="14100"/>
          <ac:spMkLst>
            <pc:docMk/>
            <pc:sldMk cId="121295921" sldId="313"/>
            <ac:spMk id="9" creationId="{33EEA4EF-E308-C680-B78E-863619DDCCAF}"/>
          </ac:spMkLst>
        </pc:spChg>
        <pc:spChg chg="mod">
          <ac:chgData name="Rahaf Hakimeh" userId="5d407a7e-ca8b-4097-9884-0184707c77e2" providerId="ADAL" clId="{B2E2206C-98C1-42BC-A0E7-D15ABD6CD87C}" dt="2026-03-30T17:54:37.381" v="431" actId="1076"/>
          <ac:spMkLst>
            <pc:docMk/>
            <pc:sldMk cId="121295921" sldId="313"/>
            <ac:spMk id="10" creationId="{6EE79F59-C6FA-226D-0F11-CED7157D71BE}"/>
          </ac:spMkLst>
        </pc:spChg>
        <pc:spChg chg="mod">
          <ac:chgData name="Rahaf Hakimeh" userId="5d407a7e-ca8b-4097-9884-0184707c77e2" providerId="ADAL" clId="{B2E2206C-98C1-42BC-A0E7-D15ABD6CD87C}" dt="2026-03-30T17:54:47.577" v="432" actId="255"/>
          <ac:spMkLst>
            <pc:docMk/>
            <pc:sldMk cId="121295921" sldId="313"/>
            <ac:spMk id="11" creationId="{DC64FE08-0458-BFEC-4B77-2107C83A66EA}"/>
          </ac:spMkLst>
        </pc:spChg>
        <pc:spChg chg="mod">
          <ac:chgData name="Rahaf Hakimeh" userId="5d407a7e-ca8b-4097-9884-0184707c77e2" providerId="ADAL" clId="{B2E2206C-98C1-42BC-A0E7-D15ABD6CD87C}" dt="2026-03-30T17:55:03.014" v="433" actId="255"/>
          <ac:spMkLst>
            <pc:docMk/>
            <pc:sldMk cId="121295921" sldId="313"/>
            <ac:spMk id="12" creationId="{4D5CE3DD-71A5-ED05-C9A1-875FE50D2030}"/>
          </ac:spMkLst>
        </pc:spChg>
        <pc:spChg chg="mod">
          <ac:chgData name="Rahaf Hakimeh" userId="5d407a7e-ca8b-4097-9884-0184707c77e2" providerId="ADAL" clId="{B2E2206C-98C1-42BC-A0E7-D15ABD6CD87C}" dt="2026-03-30T17:55:08.496" v="434" actId="255"/>
          <ac:spMkLst>
            <pc:docMk/>
            <pc:sldMk cId="121295921" sldId="313"/>
            <ac:spMk id="13" creationId="{64ACEF5D-BEE0-E4A6-8E0A-E4453FFD6AC3}"/>
          </ac:spMkLst>
        </pc:spChg>
        <pc:grpChg chg="add mod">
          <ac:chgData name="Rahaf Hakimeh" userId="5d407a7e-ca8b-4097-9884-0184707c77e2" providerId="ADAL" clId="{B2E2206C-98C1-42BC-A0E7-D15ABD6CD87C}" dt="2026-03-30T17:55:21.596" v="437" actId="1076"/>
          <ac:grpSpMkLst>
            <pc:docMk/>
            <pc:sldMk cId="121295921" sldId="313"/>
            <ac:grpSpMk id="5" creationId="{CA069F5F-0E4A-E866-F14D-1D30800DC9E6}"/>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8F097-3B88-42F0-88AD-7A7104C6C04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8BCDF3A8-F277-4AB1-BED1-5E30091B27CD}">
      <dgm:prSet phldrT="[Text]"/>
      <dgm:spPr>
        <a:solidFill>
          <a:schemeClr val="bg1"/>
        </a:solidFill>
      </dgm:spPr>
      <dgm:t>
        <a:bodyPr/>
        <a:lstStyle/>
        <a:p>
          <a:r>
            <a:rPr lang="en-US"/>
            <a:t>Unsafe Behaviors</a:t>
          </a:r>
          <a:endParaRPr lang="en-CA"/>
        </a:p>
      </dgm:t>
    </dgm:pt>
    <dgm:pt modelId="{91008E1D-8E25-4B5D-82BB-527EC95CD475}" type="parTrans" cxnId="{5B81D8BB-E72F-4943-9477-F47B05A135C8}">
      <dgm:prSet/>
      <dgm:spPr/>
      <dgm:t>
        <a:bodyPr/>
        <a:lstStyle/>
        <a:p>
          <a:endParaRPr lang="en-CA"/>
        </a:p>
      </dgm:t>
    </dgm:pt>
    <dgm:pt modelId="{3DE53F9E-6ED9-4DE2-AD09-C7902C01962A}" type="sibTrans" cxnId="{5B81D8BB-E72F-4943-9477-F47B05A135C8}">
      <dgm:prSet/>
      <dgm:spPr/>
      <dgm:t>
        <a:bodyPr/>
        <a:lstStyle/>
        <a:p>
          <a:endParaRPr lang="en-CA"/>
        </a:p>
      </dgm:t>
    </dgm:pt>
    <dgm:pt modelId="{9C729018-5DCC-400C-BD6F-A71AE011A3AF}">
      <dgm:prSet phldrT="[Text]" custT="1"/>
      <dgm:spPr/>
      <dgm:t>
        <a:bodyPr/>
        <a:lstStyle/>
        <a:p>
          <a:r>
            <a:rPr lang="en-US" sz="1600">
              <a:latin typeface="Trebuchet MS" panose="020B0603020202020204" pitchFamily="34" charset="0"/>
            </a:rPr>
            <a:t>Unsafe Behaviors</a:t>
          </a:r>
          <a:endParaRPr lang="en-CA" sz="1600">
            <a:latin typeface="Trebuchet MS" panose="020B0603020202020204" pitchFamily="34" charset="0"/>
          </a:endParaRPr>
        </a:p>
      </dgm:t>
    </dgm:pt>
    <dgm:pt modelId="{2EE0B8AE-C2FC-47FD-B611-A2D28F4BBE5D}" type="parTrans" cxnId="{A55921F3-4CF0-4207-8B6D-4EAE5F1B6196}">
      <dgm:prSet/>
      <dgm:spPr/>
      <dgm:t>
        <a:bodyPr/>
        <a:lstStyle/>
        <a:p>
          <a:endParaRPr lang="en-CA"/>
        </a:p>
      </dgm:t>
    </dgm:pt>
    <dgm:pt modelId="{096AE4A7-6324-461E-8EFC-ECC8AA51B247}" type="sibTrans" cxnId="{A55921F3-4CF0-4207-8B6D-4EAE5F1B6196}">
      <dgm:prSet/>
      <dgm:spPr/>
      <dgm:t>
        <a:bodyPr/>
        <a:lstStyle/>
        <a:p>
          <a:endParaRPr lang="en-CA"/>
        </a:p>
      </dgm:t>
    </dgm:pt>
    <dgm:pt modelId="{3403B3E6-084E-4DCE-8C01-E2CC4FA995B2}">
      <dgm:prSet custT="1"/>
      <dgm:spPr/>
      <dgm:t>
        <a:bodyPr/>
        <a:lstStyle/>
        <a:p>
          <a:r>
            <a:rPr lang="en-US" sz="1600">
              <a:latin typeface="Trebuchet MS" panose="020B0603020202020204" pitchFamily="34" charset="0"/>
            </a:rPr>
            <a:t>Unsafe Conditions</a:t>
          </a:r>
          <a:endParaRPr lang="en-CA" sz="1600">
            <a:latin typeface="Trebuchet MS" panose="020B0603020202020204" pitchFamily="34" charset="0"/>
          </a:endParaRPr>
        </a:p>
      </dgm:t>
    </dgm:pt>
    <dgm:pt modelId="{09091321-9337-4C66-9108-DC1D557A159F}" type="parTrans" cxnId="{6FCF32E4-C4B3-440A-BF38-BE2A48980C2C}">
      <dgm:prSet/>
      <dgm:spPr/>
      <dgm:t>
        <a:bodyPr/>
        <a:lstStyle/>
        <a:p>
          <a:endParaRPr lang="en-CA"/>
        </a:p>
      </dgm:t>
    </dgm:pt>
    <dgm:pt modelId="{D73BE019-D378-4E20-B08D-FCD11E326160}" type="sibTrans" cxnId="{6FCF32E4-C4B3-440A-BF38-BE2A48980C2C}">
      <dgm:prSet/>
      <dgm:spPr/>
      <dgm:t>
        <a:bodyPr/>
        <a:lstStyle/>
        <a:p>
          <a:endParaRPr lang="en-CA"/>
        </a:p>
      </dgm:t>
    </dgm:pt>
    <dgm:pt modelId="{DFDA4A3F-0FC5-4AEE-AD40-F1A371BEA324}" type="pres">
      <dgm:prSet presAssocID="{C228F097-3B88-42F0-88AD-7A7104C6C048}" presName="hierChild1" presStyleCnt="0">
        <dgm:presLayoutVars>
          <dgm:orgChart val="1"/>
          <dgm:chPref val="1"/>
          <dgm:dir/>
          <dgm:animOne val="branch"/>
          <dgm:animLvl val="lvl"/>
          <dgm:resizeHandles/>
        </dgm:presLayoutVars>
      </dgm:prSet>
      <dgm:spPr/>
    </dgm:pt>
    <dgm:pt modelId="{E8649217-2295-4BA9-985E-7E1C97B077EC}" type="pres">
      <dgm:prSet presAssocID="{8BCDF3A8-F277-4AB1-BED1-5E30091B27CD}" presName="hierRoot1" presStyleCnt="0">
        <dgm:presLayoutVars>
          <dgm:hierBranch val="init"/>
        </dgm:presLayoutVars>
      </dgm:prSet>
      <dgm:spPr/>
    </dgm:pt>
    <dgm:pt modelId="{37110839-54FA-46C1-8EE8-C59E6B0FB4F1}" type="pres">
      <dgm:prSet presAssocID="{8BCDF3A8-F277-4AB1-BED1-5E30091B27CD}" presName="rootComposite1" presStyleCnt="0"/>
      <dgm:spPr/>
    </dgm:pt>
    <dgm:pt modelId="{4EE7C281-FCD6-4ABF-A1D8-9A85AE0980C6}" type="pres">
      <dgm:prSet presAssocID="{8BCDF3A8-F277-4AB1-BED1-5E30091B27CD}" presName="rootText1" presStyleLbl="node0" presStyleIdx="0" presStyleCnt="1">
        <dgm:presLayoutVars>
          <dgm:chPref val="3"/>
        </dgm:presLayoutVars>
      </dgm:prSet>
      <dgm:spPr/>
    </dgm:pt>
    <dgm:pt modelId="{D1912AC0-3A6A-4A22-BADC-E7E7EE63BDA0}" type="pres">
      <dgm:prSet presAssocID="{8BCDF3A8-F277-4AB1-BED1-5E30091B27CD}" presName="rootConnector1" presStyleLbl="node1" presStyleIdx="0" presStyleCnt="0"/>
      <dgm:spPr/>
    </dgm:pt>
    <dgm:pt modelId="{0A8CE5F5-CBA1-41BA-BA51-57D72063CC30}" type="pres">
      <dgm:prSet presAssocID="{8BCDF3A8-F277-4AB1-BED1-5E30091B27CD}" presName="hierChild2" presStyleCnt="0"/>
      <dgm:spPr/>
    </dgm:pt>
    <dgm:pt modelId="{3E554225-2A72-4D42-9B8F-9EB92D9898D3}" type="pres">
      <dgm:prSet presAssocID="{2EE0B8AE-C2FC-47FD-B611-A2D28F4BBE5D}" presName="Name37" presStyleLbl="parChTrans1D2" presStyleIdx="0" presStyleCnt="2"/>
      <dgm:spPr/>
    </dgm:pt>
    <dgm:pt modelId="{09865348-F0E8-4644-A02D-863CBA23F172}" type="pres">
      <dgm:prSet presAssocID="{9C729018-5DCC-400C-BD6F-A71AE011A3AF}" presName="hierRoot2" presStyleCnt="0">
        <dgm:presLayoutVars>
          <dgm:hierBranch val="init"/>
        </dgm:presLayoutVars>
      </dgm:prSet>
      <dgm:spPr/>
    </dgm:pt>
    <dgm:pt modelId="{D398492A-E6FB-4CDF-9981-BCCBD4EA8611}" type="pres">
      <dgm:prSet presAssocID="{9C729018-5DCC-400C-BD6F-A71AE011A3AF}" presName="rootComposite" presStyleCnt="0"/>
      <dgm:spPr/>
    </dgm:pt>
    <dgm:pt modelId="{A90D1E93-C503-44E6-9402-6C20013E9F8A}" type="pres">
      <dgm:prSet presAssocID="{9C729018-5DCC-400C-BD6F-A71AE011A3AF}" presName="rootText" presStyleLbl="node2" presStyleIdx="0" presStyleCnt="2" custScaleX="84440" custScaleY="73291">
        <dgm:presLayoutVars>
          <dgm:chPref val="3"/>
        </dgm:presLayoutVars>
      </dgm:prSet>
      <dgm:spPr/>
    </dgm:pt>
    <dgm:pt modelId="{0114EF85-DB0C-4FD6-891E-2F3C856D3AFD}" type="pres">
      <dgm:prSet presAssocID="{9C729018-5DCC-400C-BD6F-A71AE011A3AF}" presName="rootConnector" presStyleLbl="node2" presStyleIdx="0" presStyleCnt="2"/>
      <dgm:spPr/>
    </dgm:pt>
    <dgm:pt modelId="{A4B9172E-2161-429A-9575-0EDD5A358BE3}" type="pres">
      <dgm:prSet presAssocID="{9C729018-5DCC-400C-BD6F-A71AE011A3AF}" presName="hierChild4" presStyleCnt="0"/>
      <dgm:spPr/>
    </dgm:pt>
    <dgm:pt modelId="{BD0A34D1-5E8C-4682-B17C-45BA26149506}" type="pres">
      <dgm:prSet presAssocID="{9C729018-5DCC-400C-BD6F-A71AE011A3AF}" presName="hierChild5" presStyleCnt="0"/>
      <dgm:spPr/>
    </dgm:pt>
    <dgm:pt modelId="{9856823A-9C8C-439F-BBE3-51EF5E182266}" type="pres">
      <dgm:prSet presAssocID="{09091321-9337-4C66-9108-DC1D557A159F}" presName="Name37" presStyleLbl="parChTrans1D2" presStyleIdx="1" presStyleCnt="2"/>
      <dgm:spPr/>
    </dgm:pt>
    <dgm:pt modelId="{2FA59389-95A3-4ABD-A7C3-5D016A969E1A}" type="pres">
      <dgm:prSet presAssocID="{3403B3E6-084E-4DCE-8C01-E2CC4FA995B2}" presName="hierRoot2" presStyleCnt="0">
        <dgm:presLayoutVars>
          <dgm:hierBranch val="init"/>
        </dgm:presLayoutVars>
      </dgm:prSet>
      <dgm:spPr/>
    </dgm:pt>
    <dgm:pt modelId="{3B36901F-583D-4794-A0DF-E52136F1AA29}" type="pres">
      <dgm:prSet presAssocID="{3403B3E6-084E-4DCE-8C01-E2CC4FA995B2}" presName="rootComposite" presStyleCnt="0"/>
      <dgm:spPr/>
    </dgm:pt>
    <dgm:pt modelId="{E1C6F461-DEEC-4873-B371-D15334F377F2}" type="pres">
      <dgm:prSet presAssocID="{3403B3E6-084E-4DCE-8C01-E2CC4FA995B2}" presName="rootText" presStyleLbl="node2" presStyleIdx="1" presStyleCnt="2" custScaleX="84732" custScaleY="73515">
        <dgm:presLayoutVars>
          <dgm:chPref val="3"/>
        </dgm:presLayoutVars>
      </dgm:prSet>
      <dgm:spPr/>
    </dgm:pt>
    <dgm:pt modelId="{9DA34E84-BD25-4C79-BE08-2387CB0D8A56}" type="pres">
      <dgm:prSet presAssocID="{3403B3E6-084E-4DCE-8C01-E2CC4FA995B2}" presName="rootConnector" presStyleLbl="node2" presStyleIdx="1" presStyleCnt="2"/>
      <dgm:spPr/>
    </dgm:pt>
    <dgm:pt modelId="{9FCA468C-6AC0-448C-BE79-75C6D4C06E55}" type="pres">
      <dgm:prSet presAssocID="{3403B3E6-084E-4DCE-8C01-E2CC4FA995B2}" presName="hierChild4" presStyleCnt="0"/>
      <dgm:spPr/>
    </dgm:pt>
    <dgm:pt modelId="{9A9BF513-53C1-41E5-ADC0-D2E2810A1F16}" type="pres">
      <dgm:prSet presAssocID="{3403B3E6-084E-4DCE-8C01-E2CC4FA995B2}" presName="hierChild5" presStyleCnt="0"/>
      <dgm:spPr/>
    </dgm:pt>
    <dgm:pt modelId="{78C3F90F-3AF6-48FA-AA83-68B824036C4B}" type="pres">
      <dgm:prSet presAssocID="{8BCDF3A8-F277-4AB1-BED1-5E30091B27CD}" presName="hierChild3" presStyleCnt="0"/>
      <dgm:spPr/>
    </dgm:pt>
  </dgm:ptLst>
  <dgm:cxnLst>
    <dgm:cxn modelId="{14521A2D-3CDC-471E-8423-71041D4A003B}" type="presOf" srcId="{09091321-9337-4C66-9108-DC1D557A159F}" destId="{9856823A-9C8C-439F-BBE3-51EF5E182266}" srcOrd="0" destOrd="0" presId="urn:microsoft.com/office/officeart/2005/8/layout/orgChart1"/>
    <dgm:cxn modelId="{14F88C5D-A959-481E-B1CA-3045CF9CB2E8}" type="presOf" srcId="{9C729018-5DCC-400C-BD6F-A71AE011A3AF}" destId="{0114EF85-DB0C-4FD6-891E-2F3C856D3AFD}" srcOrd="1" destOrd="0" presId="urn:microsoft.com/office/officeart/2005/8/layout/orgChart1"/>
    <dgm:cxn modelId="{60B7BE5E-CD02-4637-B2E6-2BBAC43CA3A1}" type="presOf" srcId="{3403B3E6-084E-4DCE-8C01-E2CC4FA995B2}" destId="{E1C6F461-DEEC-4873-B371-D15334F377F2}" srcOrd="0" destOrd="0" presId="urn:microsoft.com/office/officeart/2005/8/layout/orgChart1"/>
    <dgm:cxn modelId="{BC063B44-7564-45B0-92CC-B6C65C7FBB46}" type="presOf" srcId="{8BCDF3A8-F277-4AB1-BED1-5E30091B27CD}" destId="{4EE7C281-FCD6-4ABF-A1D8-9A85AE0980C6}" srcOrd="0" destOrd="0" presId="urn:microsoft.com/office/officeart/2005/8/layout/orgChart1"/>
    <dgm:cxn modelId="{BE19036B-1F44-436F-87D9-2A31AC5D896D}" type="presOf" srcId="{C228F097-3B88-42F0-88AD-7A7104C6C048}" destId="{DFDA4A3F-0FC5-4AEE-AD40-F1A371BEA324}" srcOrd="0" destOrd="0" presId="urn:microsoft.com/office/officeart/2005/8/layout/orgChart1"/>
    <dgm:cxn modelId="{FBFC827F-196A-4F30-AB8C-C258C0A9B14A}" type="presOf" srcId="{9C729018-5DCC-400C-BD6F-A71AE011A3AF}" destId="{A90D1E93-C503-44E6-9402-6C20013E9F8A}" srcOrd="0" destOrd="0" presId="urn:microsoft.com/office/officeart/2005/8/layout/orgChart1"/>
    <dgm:cxn modelId="{391A368E-7BD3-40B6-82D9-6C60733DB32F}" type="presOf" srcId="{8BCDF3A8-F277-4AB1-BED1-5E30091B27CD}" destId="{D1912AC0-3A6A-4A22-BADC-E7E7EE63BDA0}" srcOrd="1" destOrd="0" presId="urn:microsoft.com/office/officeart/2005/8/layout/orgChart1"/>
    <dgm:cxn modelId="{46402E93-CBB2-41DB-98CF-4EF60CE4FE26}" type="presOf" srcId="{3403B3E6-084E-4DCE-8C01-E2CC4FA995B2}" destId="{9DA34E84-BD25-4C79-BE08-2387CB0D8A56}" srcOrd="1" destOrd="0" presId="urn:microsoft.com/office/officeart/2005/8/layout/orgChart1"/>
    <dgm:cxn modelId="{5B81D8BB-E72F-4943-9477-F47B05A135C8}" srcId="{C228F097-3B88-42F0-88AD-7A7104C6C048}" destId="{8BCDF3A8-F277-4AB1-BED1-5E30091B27CD}" srcOrd="0" destOrd="0" parTransId="{91008E1D-8E25-4B5D-82BB-527EC95CD475}" sibTransId="{3DE53F9E-6ED9-4DE2-AD09-C7902C01962A}"/>
    <dgm:cxn modelId="{3D77F0D5-CA57-4752-AB1B-F9EA32F4203B}" type="presOf" srcId="{2EE0B8AE-C2FC-47FD-B611-A2D28F4BBE5D}" destId="{3E554225-2A72-4D42-9B8F-9EB92D9898D3}" srcOrd="0" destOrd="0" presId="urn:microsoft.com/office/officeart/2005/8/layout/orgChart1"/>
    <dgm:cxn modelId="{6FCF32E4-C4B3-440A-BF38-BE2A48980C2C}" srcId="{8BCDF3A8-F277-4AB1-BED1-5E30091B27CD}" destId="{3403B3E6-084E-4DCE-8C01-E2CC4FA995B2}" srcOrd="1" destOrd="0" parTransId="{09091321-9337-4C66-9108-DC1D557A159F}" sibTransId="{D73BE019-D378-4E20-B08D-FCD11E326160}"/>
    <dgm:cxn modelId="{A55921F3-4CF0-4207-8B6D-4EAE5F1B6196}" srcId="{8BCDF3A8-F277-4AB1-BED1-5E30091B27CD}" destId="{9C729018-5DCC-400C-BD6F-A71AE011A3AF}" srcOrd="0" destOrd="0" parTransId="{2EE0B8AE-C2FC-47FD-B611-A2D28F4BBE5D}" sibTransId="{096AE4A7-6324-461E-8EFC-ECC8AA51B247}"/>
    <dgm:cxn modelId="{13FC7BD3-4F22-4C2A-92C3-669DC827E0D1}" type="presParOf" srcId="{DFDA4A3F-0FC5-4AEE-AD40-F1A371BEA324}" destId="{E8649217-2295-4BA9-985E-7E1C97B077EC}" srcOrd="0" destOrd="0" presId="urn:microsoft.com/office/officeart/2005/8/layout/orgChart1"/>
    <dgm:cxn modelId="{1DA5C374-C307-4FD6-9D1B-CC454D069D42}" type="presParOf" srcId="{E8649217-2295-4BA9-985E-7E1C97B077EC}" destId="{37110839-54FA-46C1-8EE8-C59E6B0FB4F1}" srcOrd="0" destOrd="0" presId="urn:microsoft.com/office/officeart/2005/8/layout/orgChart1"/>
    <dgm:cxn modelId="{E4EC0018-1BC4-41F5-8290-2DCF7AC4133F}" type="presParOf" srcId="{37110839-54FA-46C1-8EE8-C59E6B0FB4F1}" destId="{4EE7C281-FCD6-4ABF-A1D8-9A85AE0980C6}" srcOrd="0" destOrd="0" presId="urn:microsoft.com/office/officeart/2005/8/layout/orgChart1"/>
    <dgm:cxn modelId="{9B4B09AB-D24C-414B-973A-D2035A321951}" type="presParOf" srcId="{37110839-54FA-46C1-8EE8-C59E6B0FB4F1}" destId="{D1912AC0-3A6A-4A22-BADC-E7E7EE63BDA0}" srcOrd="1" destOrd="0" presId="urn:microsoft.com/office/officeart/2005/8/layout/orgChart1"/>
    <dgm:cxn modelId="{0164D881-ADE2-4C61-B7C0-5E2A943837E7}" type="presParOf" srcId="{E8649217-2295-4BA9-985E-7E1C97B077EC}" destId="{0A8CE5F5-CBA1-41BA-BA51-57D72063CC30}" srcOrd="1" destOrd="0" presId="urn:microsoft.com/office/officeart/2005/8/layout/orgChart1"/>
    <dgm:cxn modelId="{0EEBAF64-A1C7-4138-9641-4E0495A04FF7}" type="presParOf" srcId="{0A8CE5F5-CBA1-41BA-BA51-57D72063CC30}" destId="{3E554225-2A72-4D42-9B8F-9EB92D9898D3}" srcOrd="0" destOrd="0" presId="urn:microsoft.com/office/officeart/2005/8/layout/orgChart1"/>
    <dgm:cxn modelId="{0834FFD4-DDC2-4916-82FB-1E950DC803DC}" type="presParOf" srcId="{0A8CE5F5-CBA1-41BA-BA51-57D72063CC30}" destId="{09865348-F0E8-4644-A02D-863CBA23F172}" srcOrd="1" destOrd="0" presId="urn:microsoft.com/office/officeart/2005/8/layout/orgChart1"/>
    <dgm:cxn modelId="{2D0D565C-A172-4B81-8B91-65821081D2CD}" type="presParOf" srcId="{09865348-F0E8-4644-A02D-863CBA23F172}" destId="{D398492A-E6FB-4CDF-9981-BCCBD4EA8611}" srcOrd="0" destOrd="0" presId="urn:microsoft.com/office/officeart/2005/8/layout/orgChart1"/>
    <dgm:cxn modelId="{2531DB47-0197-4141-8233-935696B56620}" type="presParOf" srcId="{D398492A-E6FB-4CDF-9981-BCCBD4EA8611}" destId="{A90D1E93-C503-44E6-9402-6C20013E9F8A}" srcOrd="0" destOrd="0" presId="urn:microsoft.com/office/officeart/2005/8/layout/orgChart1"/>
    <dgm:cxn modelId="{33551E9D-C608-40E9-A118-77D2CABEF1B1}" type="presParOf" srcId="{D398492A-E6FB-4CDF-9981-BCCBD4EA8611}" destId="{0114EF85-DB0C-4FD6-891E-2F3C856D3AFD}" srcOrd="1" destOrd="0" presId="urn:microsoft.com/office/officeart/2005/8/layout/orgChart1"/>
    <dgm:cxn modelId="{DCA34652-3FA0-4691-88FF-9E0DB9FFDD8F}" type="presParOf" srcId="{09865348-F0E8-4644-A02D-863CBA23F172}" destId="{A4B9172E-2161-429A-9575-0EDD5A358BE3}" srcOrd="1" destOrd="0" presId="urn:microsoft.com/office/officeart/2005/8/layout/orgChart1"/>
    <dgm:cxn modelId="{AE8B4668-3EA2-4D0A-8AAB-6709DEECE154}" type="presParOf" srcId="{09865348-F0E8-4644-A02D-863CBA23F172}" destId="{BD0A34D1-5E8C-4682-B17C-45BA26149506}" srcOrd="2" destOrd="0" presId="urn:microsoft.com/office/officeart/2005/8/layout/orgChart1"/>
    <dgm:cxn modelId="{545CCF3D-F221-4C90-8196-1C0EDB3DFB03}" type="presParOf" srcId="{0A8CE5F5-CBA1-41BA-BA51-57D72063CC30}" destId="{9856823A-9C8C-439F-BBE3-51EF5E182266}" srcOrd="2" destOrd="0" presId="urn:microsoft.com/office/officeart/2005/8/layout/orgChart1"/>
    <dgm:cxn modelId="{EC055013-9439-43BB-99A6-204EE831EF1B}" type="presParOf" srcId="{0A8CE5F5-CBA1-41BA-BA51-57D72063CC30}" destId="{2FA59389-95A3-4ABD-A7C3-5D016A969E1A}" srcOrd="3" destOrd="0" presId="urn:microsoft.com/office/officeart/2005/8/layout/orgChart1"/>
    <dgm:cxn modelId="{5FF2BF17-BBF2-41E3-973F-BBC7164E7CC3}" type="presParOf" srcId="{2FA59389-95A3-4ABD-A7C3-5D016A969E1A}" destId="{3B36901F-583D-4794-A0DF-E52136F1AA29}" srcOrd="0" destOrd="0" presId="urn:microsoft.com/office/officeart/2005/8/layout/orgChart1"/>
    <dgm:cxn modelId="{ACDDB41C-6DBB-46EE-84D1-3639273931DB}" type="presParOf" srcId="{3B36901F-583D-4794-A0DF-E52136F1AA29}" destId="{E1C6F461-DEEC-4873-B371-D15334F377F2}" srcOrd="0" destOrd="0" presId="urn:microsoft.com/office/officeart/2005/8/layout/orgChart1"/>
    <dgm:cxn modelId="{9066373C-97E9-4367-8250-3CD045705A42}" type="presParOf" srcId="{3B36901F-583D-4794-A0DF-E52136F1AA29}" destId="{9DA34E84-BD25-4C79-BE08-2387CB0D8A56}" srcOrd="1" destOrd="0" presId="urn:microsoft.com/office/officeart/2005/8/layout/orgChart1"/>
    <dgm:cxn modelId="{1ABB5B8C-0AD7-4616-BF50-FA519CB43CF4}" type="presParOf" srcId="{2FA59389-95A3-4ABD-A7C3-5D016A969E1A}" destId="{9FCA468C-6AC0-448C-BE79-75C6D4C06E55}" srcOrd="1" destOrd="0" presId="urn:microsoft.com/office/officeart/2005/8/layout/orgChart1"/>
    <dgm:cxn modelId="{0781D702-E04F-4CD1-906D-E092CF24643C}" type="presParOf" srcId="{2FA59389-95A3-4ABD-A7C3-5D016A969E1A}" destId="{9A9BF513-53C1-41E5-ADC0-D2E2810A1F16}" srcOrd="2" destOrd="0" presId="urn:microsoft.com/office/officeart/2005/8/layout/orgChart1"/>
    <dgm:cxn modelId="{CB7C60A9-1BC6-4F56-AC30-000FEE670558}" type="presParOf" srcId="{E8649217-2295-4BA9-985E-7E1C97B077EC}" destId="{78C3F90F-3AF6-48FA-AA83-68B824036C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6823A-9C8C-439F-BBE3-51EF5E182266}">
      <dsp:nvSpPr>
        <dsp:cNvPr id="0" name=""/>
        <dsp:cNvSpPr/>
      </dsp:nvSpPr>
      <dsp:spPr>
        <a:xfrm>
          <a:off x="2376724" y="1107200"/>
          <a:ext cx="1167048" cy="464871"/>
        </a:xfrm>
        <a:custGeom>
          <a:avLst/>
          <a:gdLst/>
          <a:ahLst/>
          <a:cxnLst/>
          <a:rect l="0" t="0" r="0" b="0"/>
          <a:pathLst>
            <a:path>
              <a:moveTo>
                <a:pt x="0" y="0"/>
              </a:moveTo>
              <a:lnTo>
                <a:pt x="0" y="232435"/>
              </a:lnTo>
              <a:lnTo>
                <a:pt x="1167048" y="232435"/>
              </a:lnTo>
              <a:lnTo>
                <a:pt x="1167048" y="46487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554225-2A72-4D42-9B8F-9EB92D9898D3}">
      <dsp:nvSpPr>
        <dsp:cNvPr id="0" name=""/>
        <dsp:cNvSpPr/>
      </dsp:nvSpPr>
      <dsp:spPr>
        <a:xfrm>
          <a:off x="1206444" y="1107200"/>
          <a:ext cx="1170280" cy="464871"/>
        </a:xfrm>
        <a:custGeom>
          <a:avLst/>
          <a:gdLst/>
          <a:ahLst/>
          <a:cxnLst/>
          <a:rect l="0" t="0" r="0" b="0"/>
          <a:pathLst>
            <a:path>
              <a:moveTo>
                <a:pt x="1170280" y="0"/>
              </a:moveTo>
              <a:lnTo>
                <a:pt x="1170280" y="232435"/>
              </a:lnTo>
              <a:lnTo>
                <a:pt x="0" y="232435"/>
              </a:lnTo>
              <a:lnTo>
                <a:pt x="0" y="46487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E7C281-FCD6-4ABF-A1D8-9A85AE0980C6}">
      <dsp:nvSpPr>
        <dsp:cNvPr id="0" name=""/>
        <dsp:cNvSpPr/>
      </dsp:nvSpPr>
      <dsp:spPr>
        <a:xfrm>
          <a:off x="1269888" y="364"/>
          <a:ext cx="2213672" cy="1106836"/>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t>Unsafe Behaviors</a:t>
          </a:r>
          <a:endParaRPr lang="en-CA" sz="3900" kern="1200"/>
        </a:p>
      </dsp:txBody>
      <dsp:txXfrm>
        <a:off x="1269888" y="364"/>
        <a:ext cx="2213672" cy="1106836"/>
      </dsp:txXfrm>
    </dsp:sp>
    <dsp:sp modelId="{A90D1E93-C503-44E6-9402-6C20013E9F8A}">
      <dsp:nvSpPr>
        <dsp:cNvPr id="0" name=""/>
        <dsp:cNvSpPr/>
      </dsp:nvSpPr>
      <dsp:spPr>
        <a:xfrm>
          <a:off x="271831" y="1572071"/>
          <a:ext cx="1869225" cy="81121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Trebuchet MS" panose="020B0603020202020204" pitchFamily="34" charset="0"/>
            </a:rPr>
            <a:t>Unsafe Behaviors</a:t>
          </a:r>
          <a:endParaRPr lang="en-CA" sz="1600" kern="1200">
            <a:latin typeface="Trebuchet MS" panose="020B0603020202020204" pitchFamily="34" charset="0"/>
          </a:endParaRPr>
        </a:p>
      </dsp:txBody>
      <dsp:txXfrm>
        <a:off x="271831" y="1572071"/>
        <a:ext cx="1869225" cy="811211"/>
      </dsp:txXfrm>
    </dsp:sp>
    <dsp:sp modelId="{E1C6F461-DEEC-4873-B371-D15334F377F2}">
      <dsp:nvSpPr>
        <dsp:cNvPr id="0" name=""/>
        <dsp:cNvSpPr/>
      </dsp:nvSpPr>
      <dsp:spPr>
        <a:xfrm>
          <a:off x="2605928" y="1572071"/>
          <a:ext cx="1875689" cy="8136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Trebuchet MS" panose="020B0603020202020204" pitchFamily="34" charset="0"/>
            </a:rPr>
            <a:t>Unsafe Conditions</a:t>
          </a:r>
          <a:endParaRPr lang="en-CA" sz="1600" kern="1200">
            <a:latin typeface="Trebuchet MS" panose="020B0603020202020204" pitchFamily="34" charset="0"/>
          </a:endParaRPr>
        </a:p>
      </dsp:txBody>
      <dsp:txXfrm>
        <a:off x="2605928" y="1572071"/>
        <a:ext cx="1875689" cy="8136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7A3C59-FEC6-19D3-F897-3BDD38F0F0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20175AD-4F80-559C-3E1F-C883280D2C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F46F5-2F41-4F45-80E0-4F7CC13473EA}" type="datetimeFigureOut">
              <a:rPr lang="en-CA" smtClean="0"/>
              <a:t>2026-03-31</a:t>
            </a:fld>
            <a:endParaRPr lang="en-CA"/>
          </a:p>
        </p:txBody>
      </p:sp>
      <p:sp>
        <p:nvSpPr>
          <p:cNvPr id="4" name="Footer Placeholder 3">
            <a:extLst>
              <a:ext uri="{FF2B5EF4-FFF2-40B4-BE49-F238E27FC236}">
                <a16:creationId xmlns:a16="http://schemas.microsoft.com/office/drawing/2014/main" id="{1E677A00-F818-D2CC-56FE-A74092C86B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23B9C4FD-7641-B155-6BDD-C2C97132B9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414EA7-7181-4CA1-A653-8E352A656D05}" type="slidenum">
              <a:rPr lang="en-CA" smtClean="0"/>
              <a:t>‹#›</a:t>
            </a:fld>
            <a:endParaRPr lang="en-CA"/>
          </a:p>
        </p:txBody>
      </p:sp>
    </p:spTree>
    <p:extLst>
      <p:ext uri="{BB962C8B-B14F-4D97-AF65-F5344CB8AC3E}">
        <p14:creationId xmlns:p14="http://schemas.microsoft.com/office/powerpoint/2010/main" val="342460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BE08A-5562-6E44-997C-22D672EF0D78}"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ACA3C-9639-BD44-8DB0-FA07D351DFEB}" type="slidenum">
              <a:rPr lang="en-US" smtClean="0"/>
              <a:t>‹#›</a:t>
            </a:fld>
            <a:endParaRPr lang="en-US"/>
          </a:p>
        </p:txBody>
      </p:sp>
    </p:spTree>
    <p:extLst>
      <p:ext uri="{BB962C8B-B14F-4D97-AF65-F5344CB8AC3E}">
        <p14:creationId xmlns:p14="http://schemas.microsoft.com/office/powerpoint/2010/main" val="99864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ption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75CF19D-5704-D2C7-3224-C30E40B24A4D}"/>
              </a:ext>
            </a:extLst>
          </p:cNvPr>
          <p:cNvSpPr>
            <a:spLocks noGrp="1"/>
          </p:cNvSpPr>
          <p:nvPr>
            <p:ph type="subTitle" idx="1" hasCustomPrompt="1"/>
          </p:nvPr>
        </p:nvSpPr>
        <p:spPr>
          <a:xfrm>
            <a:off x="907539" y="1003592"/>
            <a:ext cx="4561438" cy="1197562"/>
          </a:xfrm>
          <a:prstGeom prst="rect">
            <a:avLst/>
          </a:prstGeom>
        </p:spPr>
        <p:txBody>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Header - Generic</a:t>
            </a:r>
          </a:p>
        </p:txBody>
      </p:sp>
      <p:sp>
        <p:nvSpPr>
          <p:cNvPr id="6" name="Text Placeholder 13">
            <a:extLst>
              <a:ext uri="{FF2B5EF4-FFF2-40B4-BE49-F238E27FC236}">
                <a16:creationId xmlns:a16="http://schemas.microsoft.com/office/drawing/2014/main" id="{27CAD147-F733-125A-F0F7-D2E79240134A}"/>
              </a:ext>
            </a:extLst>
          </p:cNvPr>
          <p:cNvSpPr>
            <a:spLocks noGrp="1"/>
          </p:cNvSpPr>
          <p:nvPr>
            <p:ph type="body" sz="quarter" idx="10" hasCustomPrompt="1"/>
          </p:nvPr>
        </p:nvSpPr>
        <p:spPr>
          <a:xfrm>
            <a:off x="908089" y="2297365"/>
            <a:ext cx="4560888" cy="610084"/>
          </a:xfrm>
          <a:prstGeom prst="rect">
            <a:avLst/>
          </a:prstGeom>
        </p:spPr>
        <p:txBody>
          <a:bodyPr/>
          <a:lstStyle>
            <a:lvl1pPr>
              <a:defRPr sz="1400">
                <a:solidFill>
                  <a:schemeClr val="bg1"/>
                </a:solidFill>
              </a:defRPr>
            </a:lvl1pPr>
            <a:lvl2pPr marL="457200" indent="0">
              <a:buNone/>
              <a:defRPr sz="1800"/>
            </a:lvl2pPr>
            <a:lvl3pPr>
              <a:defRPr sz="1800"/>
            </a:lvl3pPr>
            <a:lvl4pPr>
              <a:defRPr sz="1800"/>
            </a:lvl4pPr>
            <a:lvl5pPr>
              <a:defRPr sz="1800"/>
            </a:lvl5pPr>
          </a:lstStyle>
          <a:p>
            <a:pPr lvl="0"/>
            <a:r>
              <a:rPr lang="en-US"/>
              <a:t>Month Day, Year</a:t>
            </a:r>
          </a:p>
        </p:txBody>
      </p:sp>
    </p:spTree>
    <p:custDataLst>
      <p:tags r:id="rId1"/>
    </p:custDataLst>
    <p:extLst>
      <p:ext uri="{BB962C8B-B14F-4D97-AF65-F5344CB8AC3E}">
        <p14:creationId xmlns:p14="http://schemas.microsoft.com/office/powerpoint/2010/main" val="242762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8BC5C35-F306-E493-05BD-4D192D7E15F3}"/>
              </a:ext>
            </a:extLst>
          </p:cNvPr>
          <p:cNvSpPr>
            <a:spLocks noGrp="1"/>
          </p:cNvSpPr>
          <p:nvPr>
            <p:ph type="subTitle" idx="1" hasCustomPrompt="1"/>
          </p:nvPr>
        </p:nvSpPr>
        <p:spPr>
          <a:xfrm>
            <a:off x="908231" y="149468"/>
            <a:ext cx="9162870" cy="799297"/>
          </a:xfrm>
          <a:prstGeom prst="rect">
            <a:avLst/>
          </a:prstGeom>
        </p:spPr>
        <p:txBody>
          <a:bodyPr/>
          <a:lstStyle>
            <a:lvl1pPr marL="0" indent="0" algn="l">
              <a:lnSpc>
                <a:spcPct val="100000"/>
              </a:lnSpc>
              <a:spcBef>
                <a:spcPts val="0"/>
              </a:spcBef>
              <a:buNone/>
              <a:defRPr sz="4000">
                <a:solidFill>
                  <a:srgbClr val="005C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Header</a:t>
            </a:r>
          </a:p>
        </p:txBody>
      </p:sp>
      <p:sp>
        <p:nvSpPr>
          <p:cNvPr id="6" name="Text Placeholder 13">
            <a:extLst>
              <a:ext uri="{FF2B5EF4-FFF2-40B4-BE49-F238E27FC236}">
                <a16:creationId xmlns:a16="http://schemas.microsoft.com/office/drawing/2014/main" id="{5575F0BD-2779-0CDA-5B2D-260326F9E8F9}"/>
              </a:ext>
            </a:extLst>
          </p:cNvPr>
          <p:cNvSpPr>
            <a:spLocks noGrp="1"/>
          </p:cNvSpPr>
          <p:nvPr>
            <p:ph type="body" sz="quarter" idx="14" hasCustomPrompt="1"/>
          </p:nvPr>
        </p:nvSpPr>
        <p:spPr>
          <a:xfrm>
            <a:off x="914753" y="1155275"/>
            <a:ext cx="8569101" cy="985794"/>
          </a:xfrm>
          <a:prstGeom prst="rect">
            <a:avLst/>
          </a:prstGeom>
        </p:spPr>
        <p:txBody>
          <a:bodyPr/>
          <a:lstStyle>
            <a:lvl1pPr>
              <a:defRPr sz="2400" b="1">
                <a:solidFill>
                  <a:srgbClr val="FFB81C"/>
                </a:solidFill>
                <a:latin typeface="Verdana" panose="020B0604030504040204" pitchFamily="34" charset="0"/>
                <a:ea typeface="Verdana" panose="020B0604030504040204" pitchFamily="34" charset="0"/>
                <a:cs typeface="Utsaah" panose="020B0502040204020203" pitchFamily="34" charset="0"/>
              </a:defRPr>
            </a:lvl1pPr>
            <a:lvl2pPr marL="457200" indent="0">
              <a:buNone/>
              <a:defRPr sz="1800"/>
            </a:lvl2pPr>
            <a:lvl3pPr>
              <a:defRPr sz="1800"/>
            </a:lvl3pPr>
            <a:lvl4pPr>
              <a:defRPr sz="1800"/>
            </a:lvl4pPr>
            <a:lvl5pPr>
              <a:defRPr sz="1800"/>
            </a:lvl5pPr>
          </a:lstStyle>
          <a:p>
            <a:r>
              <a:rPr lang="en-US"/>
              <a:t>Click to add </a:t>
            </a:r>
            <a:r>
              <a:rPr lang="en-US" err="1"/>
              <a:t>SubHeader</a:t>
            </a:r>
            <a:endParaRPr lang="en-US"/>
          </a:p>
        </p:txBody>
      </p:sp>
      <p:sp>
        <p:nvSpPr>
          <p:cNvPr id="7" name="Text Placeholder 13">
            <a:extLst>
              <a:ext uri="{FF2B5EF4-FFF2-40B4-BE49-F238E27FC236}">
                <a16:creationId xmlns:a16="http://schemas.microsoft.com/office/drawing/2014/main" id="{19E083D2-2A56-0734-806B-420F64AAF729}"/>
              </a:ext>
            </a:extLst>
          </p:cNvPr>
          <p:cNvSpPr>
            <a:spLocks noGrp="1"/>
          </p:cNvSpPr>
          <p:nvPr>
            <p:ph type="body" sz="quarter" idx="15" hasCustomPrompt="1"/>
          </p:nvPr>
        </p:nvSpPr>
        <p:spPr>
          <a:xfrm>
            <a:off x="914753" y="2282586"/>
            <a:ext cx="8563339" cy="2705878"/>
          </a:xfrm>
          <a:prstGeom prst="rect">
            <a:avLst/>
          </a:prstGeom>
        </p:spPr>
        <p:txBody>
          <a:bodyPr/>
          <a:lstStyle>
            <a:lvl1pPr marL="342900" indent="-342900">
              <a:buFont typeface="Arial" panose="020B0604020202020204" pitchFamily="34" charset="0"/>
              <a:buChar char="•"/>
              <a:defRPr sz="2000" b="0">
                <a:solidFill>
                  <a:srgbClr val="000000"/>
                </a:solidFill>
                <a:latin typeface="Trebuchet MS" panose="020B0703020202090204" pitchFamily="34" charset="0"/>
              </a:defRPr>
            </a:lvl1pPr>
            <a:lvl2pPr marL="742950" indent="-285750">
              <a:buFont typeface="Courier New" panose="02070309020205020404" pitchFamily="49" charset="0"/>
              <a:buChar char="o"/>
              <a:defRPr sz="1800">
                <a:solidFill>
                  <a:srgbClr val="000000"/>
                </a:solidFill>
              </a:defRPr>
            </a:lvl2pPr>
            <a:lvl3pPr marL="1143000" indent="-228600">
              <a:buFont typeface="Wingdings" panose="05000000000000000000" pitchFamily="2" charset="2"/>
              <a:buChar char="Ø"/>
              <a:defRPr sz="1800">
                <a:solidFill>
                  <a:srgbClr val="000000"/>
                </a:solidFill>
              </a:defRPr>
            </a:lvl3pPr>
            <a:lvl4pPr>
              <a:defRPr sz="1800"/>
            </a:lvl4pPr>
            <a:lvl5pPr>
              <a:defRPr sz="1800"/>
            </a:lvl5pPr>
          </a:lstStyle>
          <a:p>
            <a:pPr lvl="0"/>
            <a:r>
              <a:rPr lang="en-US"/>
              <a:t>Click to add text</a:t>
            </a:r>
          </a:p>
          <a:p>
            <a:pPr lvl="0"/>
            <a:r>
              <a:rPr lang="en-US"/>
              <a:t>1</a:t>
            </a:r>
          </a:p>
          <a:p>
            <a:pPr lvl="1"/>
            <a:r>
              <a:rPr lang="en-US"/>
              <a:t>2</a:t>
            </a:r>
          </a:p>
          <a:p>
            <a:pPr lvl="1"/>
            <a:r>
              <a:rPr lang="en-US"/>
              <a:t>2</a:t>
            </a:r>
          </a:p>
          <a:p>
            <a:pPr lvl="2"/>
            <a:r>
              <a:rPr lang="en-US"/>
              <a:t>3</a:t>
            </a:r>
          </a:p>
        </p:txBody>
      </p:sp>
    </p:spTree>
    <p:extLst>
      <p:ext uri="{BB962C8B-B14F-4D97-AF65-F5344CB8AC3E}">
        <p14:creationId xmlns:p14="http://schemas.microsoft.com/office/powerpoint/2010/main" val="4141820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742624"/>
      </p:ext>
    </p:extLst>
  </p:cSld>
  <p:clrMap bg1="lt1" tx1="dk1" bg2="lt2" tx2="dk2" accent1="accent1" accent2="accent2" accent3="accent3" accent4="accent4" accent5="accent5" accent6="accent6" hlink="hlink" folHlink="folHlink"/>
  <p:sldLayoutIdLst>
    <p:sldLayoutId id="2147483682" r:id="rId1"/>
    <p:sldLayoutId id="214748369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D1E967-B03F-3A06-DE19-1D1E328316F3}"/>
              </a:ext>
            </a:extLst>
          </p:cNvPr>
          <p:cNvSpPr>
            <a:spLocks noGrp="1"/>
          </p:cNvSpPr>
          <p:nvPr>
            <p:ph type="subTitle" idx="1"/>
          </p:nvPr>
        </p:nvSpPr>
        <p:spPr/>
        <p:txBody>
          <a:bodyPr/>
          <a:lstStyle/>
          <a:p>
            <a:r>
              <a:rPr lang="en-CA" sz="5400"/>
              <a:t>Line of Fire Program</a:t>
            </a:r>
          </a:p>
        </p:txBody>
      </p:sp>
      <p:sp>
        <p:nvSpPr>
          <p:cNvPr id="3" name="Text Placeholder 2">
            <a:extLst>
              <a:ext uri="{FF2B5EF4-FFF2-40B4-BE49-F238E27FC236}">
                <a16:creationId xmlns:a16="http://schemas.microsoft.com/office/drawing/2014/main" id="{BC0499AD-7E43-ADD3-7461-F08382B0C045}"/>
              </a:ext>
            </a:extLst>
          </p:cNvPr>
          <p:cNvSpPr>
            <a:spLocks noGrp="1"/>
          </p:cNvSpPr>
          <p:nvPr>
            <p:ph type="body" sz="quarter" idx="10"/>
          </p:nvPr>
        </p:nvSpPr>
        <p:spPr>
          <a:xfrm>
            <a:off x="907539" y="2895116"/>
            <a:ext cx="5492711" cy="1429234"/>
          </a:xfrm>
        </p:spPr>
        <p:txBody>
          <a:bodyPr lIns="91440" tIns="45720" rIns="91440" bIns="45720" anchor="t"/>
          <a:lstStyle/>
          <a:p>
            <a:r>
              <a:rPr lang="en-US" sz="2800" dirty="0">
                <a:latin typeface="Verdana"/>
                <a:ea typeface="Verdana"/>
              </a:rPr>
              <a:t>Case for Change</a:t>
            </a:r>
          </a:p>
          <a:p>
            <a:endParaRPr lang="en-CA" dirty="0"/>
          </a:p>
        </p:txBody>
      </p:sp>
    </p:spTree>
    <p:extLst>
      <p:ext uri="{BB962C8B-B14F-4D97-AF65-F5344CB8AC3E}">
        <p14:creationId xmlns:p14="http://schemas.microsoft.com/office/powerpoint/2010/main" val="106177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881C2C-CE4E-2536-11B7-C06E9F196879}"/>
              </a:ext>
            </a:extLst>
          </p:cNvPr>
          <p:cNvSpPr>
            <a:spLocks noGrp="1"/>
          </p:cNvSpPr>
          <p:nvPr>
            <p:ph type="subTitle" idx="1"/>
          </p:nvPr>
        </p:nvSpPr>
        <p:spPr/>
        <p:txBody>
          <a:bodyPr/>
          <a:lstStyle/>
          <a:p>
            <a:r>
              <a:rPr lang="en-US" dirty="0"/>
              <a:t>Proposed goal</a:t>
            </a:r>
            <a:endParaRPr lang="en-CA" dirty="0"/>
          </a:p>
        </p:txBody>
      </p:sp>
      <p:sp>
        <p:nvSpPr>
          <p:cNvPr id="4" name="Text Placeholder 3">
            <a:extLst>
              <a:ext uri="{FF2B5EF4-FFF2-40B4-BE49-F238E27FC236}">
                <a16:creationId xmlns:a16="http://schemas.microsoft.com/office/drawing/2014/main" id="{99C5C7A1-E8E6-B446-9C56-19F21D00ABA2}"/>
              </a:ext>
            </a:extLst>
          </p:cNvPr>
          <p:cNvSpPr>
            <a:spLocks noGrp="1"/>
          </p:cNvSpPr>
          <p:nvPr>
            <p:ph type="body" sz="quarter" idx="15"/>
          </p:nvPr>
        </p:nvSpPr>
        <p:spPr>
          <a:xfrm>
            <a:off x="914753" y="1080052"/>
            <a:ext cx="10455612" cy="3908412"/>
          </a:xfrm>
        </p:spPr>
        <p:txBody>
          <a:bodyPr/>
          <a:lstStyle/>
          <a:p>
            <a:pPr marL="0" indent="0">
              <a:buNone/>
            </a:pPr>
            <a:r>
              <a:rPr lang="en-US" dirty="0"/>
              <a:t>To reduce line of fire-related incidents company-wide, by 20% per year.</a:t>
            </a:r>
            <a:br>
              <a:rPr lang="en-US" dirty="0"/>
            </a:br>
            <a:br>
              <a:rPr lang="en-US" dirty="0"/>
            </a:br>
            <a:r>
              <a:rPr lang="en-US" dirty="0"/>
              <a:t>This translates to [Insert company # here] fewer people being hurt.</a:t>
            </a:r>
            <a:br>
              <a:rPr lang="en-US" dirty="0"/>
            </a:br>
            <a:endParaRPr lang="en-US" dirty="0"/>
          </a:p>
          <a:p>
            <a:pPr marL="0" indent="0">
              <a:buNone/>
            </a:pPr>
            <a:r>
              <a:rPr lang="en-US" dirty="0"/>
              <a:t>The proposed program aligns strategically:</a:t>
            </a:r>
          </a:p>
          <a:p>
            <a:r>
              <a:rPr lang="en-US" dirty="0"/>
              <a:t>Supporting the company core values, including increased commitment to safety, respect, raising the bar, </a:t>
            </a:r>
            <a:r>
              <a:rPr lang="en-US" dirty="0" err="1"/>
              <a:t>honouring</a:t>
            </a:r>
            <a:r>
              <a:rPr lang="en-US" dirty="0"/>
              <a:t> commitments and doing the right thing.</a:t>
            </a:r>
          </a:p>
          <a:p>
            <a:r>
              <a:rPr lang="en-US" dirty="0"/>
              <a:t>Continue to advance our journey to zero injuries and zero incidents.</a:t>
            </a:r>
          </a:p>
          <a:p>
            <a:r>
              <a:rPr lang="en-US" dirty="0"/>
              <a:t>Continue to advance a strong safety culture through:</a:t>
            </a:r>
          </a:p>
          <a:p>
            <a:pPr lvl="1"/>
            <a:r>
              <a:rPr lang="en-US" sz="2000" dirty="0"/>
              <a:t>Working collaboratively to understand and manage line of fire risks</a:t>
            </a:r>
          </a:p>
          <a:p>
            <a:pPr lvl="1"/>
            <a:r>
              <a:rPr lang="en-US" sz="2000" dirty="0"/>
              <a:t>Building capacity in our people and systems to manage line of fire</a:t>
            </a:r>
          </a:p>
          <a:p>
            <a:endParaRPr lang="en-CA" dirty="0"/>
          </a:p>
        </p:txBody>
      </p:sp>
    </p:spTree>
    <p:extLst>
      <p:ext uri="{BB962C8B-B14F-4D97-AF65-F5344CB8AC3E}">
        <p14:creationId xmlns:p14="http://schemas.microsoft.com/office/powerpoint/2010/main" val="291370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33A9D45-E68D-3387-5276-AC624CA6A9E4}"/>
              </a:ext>
            </a:extLst>
          </p:cNvPr>
          <p:cNvSpPr>
            <a:spLocks noGrp="1"/>
          </p:cNvSpPr>
          <p:nvPr>
            <p:ph type="subTitle" idx="1"/>
          </p:nvPr>
        </p:nvSpPr>
        <p:spPr>
          <a:xfrm>
            <a:off x="908231" y="149468"/>
            <a:ext cx="10925960" cy="799297"/>
          </a:xfrm>
        </p:spPr>
        <p:txBody>
          <a:bodyPr/>
          <a:lstStyle/>
          <a:p>
            <a:r>
              <a:rPr lang="en-US" dirty="0"/>
              <a:t>Line of Fire program</a:t>
            </a:r>
            <a:endParaRPr lang="en-CA" dirty="0"/>
          </a:p>
        </p:txBody>
      </p:sp>
      <p:sp>
        <p:nvSpPr>
          <p:cNvPr id="4" name="Text Placeholder 3">
            <a:extLst>
              <a:ext uri="{FF2B5EF4-FFF2-40B4-BE49-F238E27FC236}">
                <a16:creationId xmlns:a16="http://schemas.microsoft.com/office/drawing/2014/main" id="{5EAFA965-832A-78B2-E6B4-EE66A4697413}"/>
              </a:ext>
            </a:extLst>
          </p:cNvPr>
          <p:cNvSpPr>
            <a:spLocks noGrp="1"/>
          </p:cNvSpPr>
          <p:nvPr>
            <p:ph type="body" sz="quarter" idx="15"/>
          </p:nvPr>
        </p:nvSpPr>
        <p:spPr>
          <a:xfrm>
            <a:off x="4817518" y="1108162"/>
            <a:ext cx="4836691" cy="4495901"/>
          </a:xfrm>
        </p:spPr>
        <p:txBody>
          <a:bodyPr/>
          <a:lstStyle/>
          <a:p>
            <a:pPr marL="0" indent="0">
              <a:buNone/>
            </a:pPr>
            <a:r>
              <a:rPr lang="en-US" dirty="0"/>
              <a:t>Step 1:</a:t>
            </a:r>
          </a:p>
          <a:p>
            <a:r>
              <a:rPr lang="en-US" dirty="0"/>
              <a:t>Leadership alignment </a:t>
            </a:r>
          </a:p>
          <a:p>
            <a:r>
              <a:rPr lang="en-US" dirty="0"/>
              <a:t>Level of effort</a:t>
            </a:r>
          </a:p>
          <a:p>
            <a:r>
              <a:rPr lang="en-US" dirty="0"/>
              <a:t>Resourcing</a:t>
            </a:r>
          </a:p>
          <a:p>
            <a:r>
              <a:rPr lang="en-US" dirty="0"/>
              <a:t>Budget</a:t>
            </a:r>
          </a:p>
          <a:p>
            <a:r>
              <a:rPr lang="en-US" dirty="0"/>
              <a:t>Implementation</a:t>
            </a:r>
          </a:p>
          <a:p>
            <a:endParaRPr lang="en-US" dirty="0"/>
          </a:p>
          <a:p>
            <a:pPr marL="0" indent="0">
              <a:buNone/>
            </a:pPr>
            <a:r>
              <a:rPr lang="en-US" dirty="0"/>
              <a:t>Next steps:</a:t>
            </a:r>
          </a:p>
          <a:p>
            <a:r>
              <a:rPr lang="en-US" dirty="0"/>
              <a:t>Flexible focused program</a:t>
            </a:r>
          </a:p>
          <a:p>
            <a:r>
              <a:rPr lang="en-US" dirty="0"/>
              <a:t>Activity packages</a:t>
            </a:r>
          </a:p>
          <a:p>
            <a:r>
              <a:rPr lang="en-US" dirty="0"/>
              <a:t>Company webpage and social media</a:t>
            </a:r>
          </a:p>
          <a:p>
            <a:endParaRPr lang="en-CA" dirty="0"/>
          </a:p>
        </p:txBody>
      </p:sp>
      <p:pic>
        <p:nvPicPr>
          <p:cNvPr id="5" name="Picture 4">
            <a:extLst>
              <a:ext uri="{FF2B5EF4-FFF2-40B4-BE49-F238E27FC236}">
                <a16:creationId xmlns:a16="http://schemas.microsoft.com/office/drawing/2014/main" id="{98F84879-68CD-B7A6-6CA3-4FA549507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583" y="1720819"/>
            <a:ext cx="3527374" cy="3091140"/>
          </a:xfrm>
          <a:prstGeom prst="rect">
            <a:avLst/>
          </a:prstGeom>
        </p:spPr>
      </p:pic>
    </p:spTree>
    <p:extLst>
      <p:ext uri="{BB962C8B-B14F-4D97-AF65-F5344CB8AC3E}">
        <p14:creationId xmlns:p14="http://schemas.microsoft.com/office/powerpoint/2010/main" val="46065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BB89BDD-AAF0-811A-1CE0-24DF873A271B}"/>
              </a:ext>
            </a:extLst>
          </p:cNvPr>
          <p:cNvSpPr>
            <a:spLocks noGrp="1"/>
          </p:cNvSpPr>
          <p:nvPr>
            <p:ph type="subTitle" idx="1"/>
          </p:nvPr>
        </p:nvSpPr>
        <p:spPr/>
        <p:txBody>
          <a:bodyPr/>
          <a:lstStyle/>
          <a:p>
            <a:r>
              <a:rPr lang="en-CA" dirty="0"/>
              <a:t>Step 1: leadership alignment</a:t>
            </a:r>
          </a:p>
        </p:txBody>
      </p:sp>
      <p:sp>
        <p:nvSpPr>
          <p:cNvPr id="4" name="Text Placeholder 3">
            <a:extLst>
              <a:ext uri="{FF2B5EF4-FFF2-40B4-BE49-F238E27FC236}">
                <a16:creationId xmlns:a16="http://schemas.microsoft.com/office/drawing/2014/main" id="{31914E2D-3DAB-5FFA-CEA0-39877F508D61}"/>
              </a:ext>
            </a:extLst>
          </p:cNvPr>
          <p:cNvSpPr>
            <a:spLocks noGrp="1"/>
          </p:cNvSpPr>
          <p:nvPr>
            <p:ph type="body" sz="quarter" idx="15"/>
          </p:nvPr>
        </p:nvSpPr>
        <p:spPr>
          <a:xfrm>
            <a:off x="914753" y="948765"/>
            <a:ext cx="11071838" cy="4039699"/>
          </a:xfrm>
        </p:spPr>
        <p:txBody>
          <a:bodyPr/>
          <a:lstStyle/>
          <a:p>
            <a:pPr marL="0" indent="0">
              <a:buNone/>
            </a:pPr>
            <a:r>
              <a:rPr lang="en-US" sz="1600" b="1" dirty="0"/>
              <a:t>Leadership Engagement</a:t>
            </a:r>
          </a:p>
          <a:p>
            <a:r>
              <a:rPr lang="en-US" sz="1600" dirty="0"/>
              <a:t>H&amp;S works with leadership to assist with appropriate level of effort recommendation for their specific areas.</a:t>
            </a:r>
          </a:p>
          <a:p>
            <a:r>
              <a:rPr lang="en-US" sz="1600" dirty="0"/>
              <a:t>Functional area leadership team meetings</a:t>
            </a:r>
          </a:p>
          <a:p>
            <a:endParaRPr lang="en-US" sz="1600" dirty="0"/>
          </a:p>
          <a:p>
            <a:pPr marL="0" indent="0">
              <a:buNone/>
            </a:pPr>
            <a:r>
              <a:rPr lang="en-US" sz="1600" b="1" dirty="0"/>
              <a:t>Functional Area Level of Effort Identification</a:t>
            </a:r>
          </a:p>
          <a:p>
            <a:r>
              <a:rPr lang="en-US" sz="1600" dirty="0"/>
              <a:t>Review draft level of effort and agree on upcoming years program</a:t>
            </a:r>
          </a:p>
          <a:p>
            <a:endParaRPr lang="en-US" sz="1600" dirty="0"/>
          </a:p>
          <a:p>
            <a:pPr marL="0" indent="0">
              <a:buNone/>
            </a:pPr>
            <a:r>
              <a:rPr lang="en-US" sz="1600" b="1" dirty="0"/>
              <a:t>Functional Area Resource Allocation</a:t>
            </a:r>
          </a:p>
          <a:p>
            <a:r>
              <a:rPr lang="en-US" sz="1600" dirty="0"/>
              <a:t>Identify functional area sponsor and communicate expectations.</a:t>
            </a:r>
          </a:p>
          <a:p>
            <a:r>
              <a:rPr lang="en-US" sz="1600" dirty="0"/>
              <a:t>Identify functional area leaders.</a:t>
            </a:r>
          </a:p>
          <a:p>
            <a:r>
              <a:rPr lang="en-US" sz="1600" dirty="0"/>
              <a:t>Scheduled H&amp;S to conduct orientation in partnership with the functional area leaders, sponsor(s), and/or champions.</a:t>
            </a:r>
          </a:p>
          <a:p>
            <a:endParaRPr lang="en-US" sz="1600" dirty="0"/>
          </a:p>
          <a:p>
            <a:pPr marL="0" indent="0">
              <a:buNone/>
            </a:pPr>
            <a:r>
              <a:rPr lang="en-US" sz="1600" b="1" dirty="0"/>
              <a:t>Material Ordered</a:t>
            </a:r>
          </a:p>
          <a:p>
            <a:r>
              <a:rPr lang="en-US" sz="1600" dirty="0"/>
              <a:t>Identify material needs and order (https://escsafety.devcogroup.com/)</a:t>
            </a:r>
          </a:p>
          <a:p>
            <a:r>
              <a:rPr lang="en-US" sz="1600" dirty="0"/>
              <a:t>Distribute materials</a:t>
            </a:r>
          </a:p>
          <a:p>
            <a:endParaRPr lang="en-CA" dirty="0"/>
          </a:p>
        </p:txBody>
      </p:sp>
    </p:spTree>
    <p:extLst>
      <p:ext uri="{BB962C8B-B14F-4D97-AF65-F5344CB8AC3E}">
        <p14:creationId xmlns:p14="http://schemas.microsoft.com/office/powerpoint/2010/main" val="423095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2C8FE0E-D8A0-998C-808A-F37EDB535683}"/>
              </a:ext>
            </a:extLst>
          </p:cNvPr>
          <p:cNvSpPr>
            <a:spLocks noGrp="1"/>
          </p:cNvSpPr>
          <p:nvPr>
            <p:ph type="subTitle" idx="1"/>
          </p:nvPr>
        </p:nvSpPr>
        <p:spPr/>
        <p:txBody>
          <a:bodyPr/>
          <a:lstStyle/>
          <a:p>
            <a:r>
              <a:rPr lang="en-CA" dirty="0"/>
              <a:t>Next steps: focused program</a:t>
            </a:r>
          </a:p>
        </p:txBody>
      </p:sp>
      <p:sp>
        <p:nvSpPr>
          <p:cNvPr id="4" name="Text Placeholder 3">
            <a:extLst>
              <a:ext uri="{FF2B5EF4-FFF2-40B4-BE49-F238E27FC236}">
                <a16:creationId xmlns:a16="http://schemas.microsoft.com/office/drawing/2014/main" id="{721D7111-8784-31C2-8DF8-8AD3F726DFE4}"/>
              </a:ext>
            </a:extLst>
          </p:cNvPr>
          <p:cNvSpPr>
            <a:spLocks noGrp="1"/>
          </p:cNvSpPr>
          <p:nvPr>
            <p:ph type="body" sz="quarter" idx="15"/>
          </p:nvPr>
        </p:nvSpPr>
        <p:spPr>
          <a:xfrm>
            <a:off x="914753" y="1113183"/>
            <a:ext cx="10833299" cy="3875281"/>
          </a:xfrm>
        </p:spPr>
        <p:txBody>
          <a:bodyPr/>
          <a:lstStyle/>
          <a:p>
            <a:pPr marL="0" indent="0">
              <a:buNone/>
            </a:pPr>
            <a:r>
              <a:rPr lang="en-CA" b="1" dirty="0"/>
              <a:t>Activity Packages</a:t>
            </a:r>
          </a:p>
          <a:p>
            <a:r>
              <a:rPr lang="en-CA" dirty="0"/>
              <a:t>Functional area leaders use activity packages to help roll out the program.</a:t>
            </a:r>
          </a:p>
          <a:p>
            <a:r>
              <a:rPr lang="en-CA" dirty="0"/>
              <a:t>Packages include Toolbox Talks, Inspections, Forms, etc.</a:t>
            </a:r>
          </a:p>
          <a:p>
            <a:endParaRPr lang="en-CA" dirty="0"/>
          </a:p>
          <a:p>
            <a:pPr marL="0" indent="0">
              <a:buNone/>
            </a:pPr>
            <a:r>
              <a:rPr lang="en-CA" b="1" dirty="0"/>
              <a:t>Communications</a:t>
            </a:r>
          </a:p>
          <a:p>
            <a:r>
              <a:rPr lang="en-CA" dirty="0"/>
              <a:t>H&amp;S rolls out program on existing employee communication channels </a:t>
            </a:r>
            <a:br>
              <a:rPr lang="en-CA" dirty="0"/>
            </a:br>
            <a:r>
              <a:rPr lang="en-CA" dirty="0"/>
              <a:t>(i.e. internal website)</a:t>
            </a:r>
          </a:p>
          <a:p>
            <a:r>
              <a:rPr lang="en-CA" dirty="0"/>
              <a:t>Communications include: company website, social media (Twitter, Facebook etc.)</a:t>
            </a:r>
          </a:p>
          <a:p>
            <a:endParaRPr lang="en-CA" dirty="0"/>
          </a:p>
        </p:txBody>
      </p:sp>
    </p:spTree>
    <p:extLst>
      <p:ext uri="{BB962C8B-B14F-4D97-AF65-F5344CB8AC3E}">
        <p14:creationId xmlns:p14="http://schemas.microsoft.com/office/powerpoint/2010/main" val="158631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78EF405-B552-15A8-72D2-BF962B4EE4F1}"/>
              </a:ext>
            </a:extLst>
          </p:cNvPr>
          <p:cNvSpPr>
            <a:spLocks noGrp="1"/>
          </p:cNvSpPr>
          <p:nvPr>
            <p:ph type="subTitle" idx="1"/>
          </p:nvPr>
        </p:nvSpPr>
        <p:spPr/>
        <p:txBody>
          <a:bodyPr/>
          <a:lstStyle/>
          <a:p>
            <a:r>
              <a:rPr lang="en-CA" dirty="0"/>
              <a:t>Initial questions for leadership</a:t>
            </a:r>
          </a:p>
        </p:txBody>
      </p:sp>
      <p:sp>
        <p:nvSpPr>
          <p:cNvPr id="4" name="Text Placeholder 3">
            <a:extLst>
              <a:ext uri="{FF2B5EF4-FFF2-40B4-BE49-F238E27FC236}">
                <a16:creationId xmlns:a16="http://schemas.microsoft.com/office/drawing/2014/main" id="{9578EC4D-6881-7DF2-8C40-AF6DF4F7DEF1}"/>
              </a:ext>
            </a:extLst>
          </p:cNvPr>
          <p:cNvSpPr>
            <a:spLocks noGrp="1"/>
          </p:cNvSpPr>
          <p:nvPr>
            <p:ph type="body" sz="quarter" idx="15"/>
          </p:nvPr>
        </p:nvSpPr>
        <p:spPr>
          <a:xfrm>
            <a:off x="908231" y="1116395"/>
            <a:ext cx="8563339" cy="2705878"/>
          </a:xfrm>
        </p:spPr>
        <p:txBody>
          <a:bodyPr/>
          <a:lstStyle/>
          <a:p>
            <a:pPr marL="0" indent="0">
              <a:buNone/>
            </a:pPr>
            <a:r>
              <a:rPr lang="en-US" b="1" dirty="0"/>
              <a:t>Consider:</a:t>
            </a:r>
          </a:p>
          <a:p>
            <a:r>
              <a:rPr lang="en-US" dirty="0"/>
              <a:t>Do you want to participate?</a:t>
            </a:r>
          </a:p>
          <a:p>
            <a:r>
              <a:rPr lang="en-US" dirty="0"/>
              <a:t>To what degree?</a:t>
            </a:r>
          </a:p>
          <a:p>
            <a:r>
              <a:rPr lang="en-US" dirty="0"/>
              <a:t>Who will be the sponsor and the supporting leaders?</a:t>
            </a:r>
          </a:p>
          <a:p>
            <a:endParaRPr lang="en-CA" dirty="0"/>
          </a:p>
        </p:txBody>
      </p:sp>
    </p:spTree>
    <p:extLst>
      <p:ext uri="{BB962C8B-B14F-4D97-AF65-F5344CB8AC3E}">
        <p14:creationId xmlns:p14="http://schemas.microsoft.com/office/powerpoint/2010/main" val="297446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65CC16-4F2E-108C-0A94-BF84BB9F494E}"/>
              </a:ext>
            </a:extLst>
          </p:cNvPr>
          <p:cNvSpPr>
            <a:spLocks noGrp="1"/>
          </p:cNvSpPr>
          <p:nvPr>
            <p:ph type="subTitle" idx="1"/>
          </p:nvPr>
        </p:nvSpPr>
        <p:spPr/>
        <p:txBody>
          <a:bodyPr/>
          <a:lstStyle/>
          <a:p>
            <a:r>
              <a:rPr lang="en-US" dirty="0"/>
              <a:t>Program implementation: Functional Area breakdown</a:t>
            </a:r>
            <a:endParaRPr lang="en-CA" dirty="0"/>
          </a:p>
        </p:txBody>
      </p:sp>
      <p:graphicFrame>
        <p:nvGraphicFramePr>
          <p:cNvPr id="5" name="Table 4">
            <a:extLst>
              <a:ext uri="{FF2B5EF4-FFF2-40B4-BE49-F238E27FC236}">
                <a16:creationId xmlns:a16="http://schemas.microsoft.com/office/drawing/2014/main" id="{23DD8057-9C09-BBC0-60B5-3343B56ECB12}"/>
              </a:ext>
            </a:extLst>
          </p:cNvPr>
          <p:cNvGraphicFramePr>
            <a:graphicFrameLocks noGrp="1"/>
          </p:cNvGraphicFramePr>
          <p:nvPr>
            <p:extLst>
              <p:ext uri="{D42A27DB-BD31-4B8C-83A1-F6EECF244321}">
                <p14:modId xmlns:p14="http://schemas.microsoft.com/office/powerpoint/2010/main" val="505572212"/>
              </p:ext>
            </p:extLst>
          </p:nvPr>
        </p:nvGraphicFramePr>
        <p:xfrm>
          <a:off x="1092199" y="1659466"/>
          <a:ext cx="9058966" cy="3474720"/>
        </p:xfrm>
        <a:graphic>
          <a:graphicData uri="http://schemas.openxmlformats.org/drawingml/2006/table">
            <a:tbl>
              <a:tblPr firstRow="1" bandRow="1"/>
              <a:tblGrid>
                <a:gridCol w="3247941">
                  <a:extLst>
                    <a:ext uri="{9D8B030D-6E8A-4147-A177-3AD203B41FA5}">
                      <a16:colId xmlns:a16="http://schemas.microsoft.com/office/drawing/2014/main" val="20000"/>
                    </a:ext>
                  </a:extLst>
                </a:gridCol>
                <a:gridCol w="2100417">
                  <a:extLst>
                    <a:ext uri="{9D8B030D-6E8A-4147-A177-3AD203B41FA5}">
                      <a16:colId xmlns:a16="http://schemas.microsoft.com/office/drawing/2014/main" val="20001"/>
                    </a:ext>
                  </a:extLst>
                </a:gridCol>
                <a:gridCol w="1881808">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454354">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l"/>
                      <a:r>
                        <a:rPr lang="en-US" sz="1800" dirty="0">
                          <a:latin typeface="Trebuchet MS" panose="020B0603020202020204" pitchFamily="34" charset="0"/>
                        </a:rPr>
                        <a:t>Line of Fire Program Components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800" baseline="0">
                          <a:latin typeface="Trebuchet MS" panose="020B0603020202020204" pitchFamily="34" charset="0"/>
                        </a:rPr>
                        <a:t>Smaller Location</a:t>
                      </a:r>
                      <a:endParaRPr lang="en-US" sz="1800">
                        <a:latin typeface="Trebuchet MS" panose="020B0603020202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800">
                          <a:latin typeface="Trebuchet MS" panose="020B0603020202020204" pitchFamily="34" charset="0"/>
                        </a:rPr>
                        <a:t>Larger Location</a:t>
                      </a:r>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800">
                          <a:latin typeface="Trebuchet MS" panose="020B0603020202020204" pitchFamily="34" charset="0"/>
                        </a:rPr>
                        <a:t>Our Location</a:t>
                      </a:r>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solidFill>
                  </a:tcPr>
                </a:tc>
                <a:extLst>
                  <a:ext uri="{0D108BD9-81ED-4DB2-BD59-A6C34878D82A}">
                    <a16:rowId xmlns:a16="http://schemas.microsoft.com/office/drawing/2014/main" val="10000"/>
                  </a:ext>
                </a:extLst>
              </a:tr>
              <a:tr h="267267">
                <a:tc>
                  <a:txBody>
                    <a:bodyPr/>
                    <a:lstStyle/>
                    <a:p>
                      <a:r>
                        <a:rPr lang="en-US" sz="1800" kern="1200" baseline="0" dirty="0">
                          <a:solidFill>
                            <a:srgbClr val="000000"/>
                          </a:solidFill>
                          <a:latin typeface="Trebuchet MS" panose="020B0603020202020204" pitchFamily="34" charset="0"/>
                          <a:ea typeface="+mn-ea"/>
                          <a:cs typeface="+mn-cs"/>
                        </a:rPr>
                        <a:t>Case for change</a:t>
                      </a:r>
                      <a:endParaRPr lang="en-CA" sz="1800" kern="1200" baseline="0" dirty="0">
                        <a:solidFill>
                          <a:srgbClr val="000000"/>
                        </a:solidFill>
                        <a:latin typeface="Trebuchet MS" panose="020B060302020202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baseline="0" dirty="0">
                          <a:solidFill>
                            <a:srgbClr val="000000"/>
                          </a:solidFill>
                          <a:latin typeface="Trebuchet MS" panose="020B0603020202020204" pitchFamily="34" charset="0"/>
                        </a:rPr>
                        <a:t>? </a:t>
                      </a:r>
                      <a:r>
                        <a:rPr lang="en-US" sz="1800" dirty="0">
                          <a:solidFill>
                            <a:srgbClr val="000000"/>
                          </a:solidFill>
                          <a:latin typeface="Trebuchet MS" panose="020B0603020202020204" pitchFamily="34" charset="0"/>
                        </a:rPr>
                        <a:t>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40000"/>
                      </a:srgbClr>
                    </a:solidFill>
                  </a:tcPr>
                </a:tc>
                <a:extLst>
                  <a:ext uri="{0D108BD9-81ED-4DB2-BD59-A6C34878D82A}">
                    <a16:rowId xmlns:a16="http://schemas.microsoft.com/office/drawing/2014/main" val="10001"/>
                  </a:ext>
                </a:extLst>
              </a:tr>
              <a:tr h="26726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00" dirty="0">
                          <a:solidFill>
                            <a:srgbClr val="000000"/>
                          </a:solidFill>
                          <a:latin typeface="Trebuchet MS" panose="020B0603020202020204" pitchFamily="34" charset="0"/>
                        </a:rPr>
                        <a:t>Posters and tent cards</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aseline="0" dirty="0">
                          <a:solidFill>
                            <a:srgbClr val="000000"/>
                          </a:solidFill>
                          <a:latin typeface="Trebuchet MS" panose="020B0603020202020204" pitchFamily="34" charset="0"/>
                        </a:rPr>
                        <a:t>? </a:t>
                      </a:r>
                      <a:r>
                        <a:rPr lang="en-US" sz="1800" dirty="0">
                          <a:solidFill>
                            <a:srgbClr val="000000"/>
                          </a:solidFill>
                          <a:latin typeface="Trebuchet MS" panose="020B0603020202020204" pitchFamily="34" charset="0"/>
                        </a:rPr>
                        <a:t>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extLst>
                  <a:ext uri="{0D108BD9-81ED-4DB2-BD59-A6C34878D82A}">
                    <a16:rowId xmlns:a16="http://schemas.microsoft.com/office/drawing/2014/main" val="3955972251"/>
                  </a:ext>
                </a:extLst>
              </a:tr>
              <a:tr h="29956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l" defTabSz="914377" rtl="0" eaLnBrk="1" latinLnBrk="0" hangingPunct="1"/>
                      <a:r>
                        <a:rPr lang="en-US" sz="1800" kern="1200" dirty="0">
                          <a:solidFill>
                            <a:srgbClr val="000000"/>
                          </a:solidFill>
                          <a:latin typeface="Trebuchet MS" panose="020B0603020202020204" pitchFamily="34" charset="0"/>
                          <a:ea typeface="+mn-ea"/>
                          <a:cs typeface="+mn-cs"/>
                        </a:rPr>
                        <a:t>Activity package delivery</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B81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ctr" defTabSz="914377" rtl="0" eaLnBrk="1" latinLnBrk="0" hangingPunct="1"/>
                      <a:r>
                        <a:rPr lang="en-US" sz="1800" kern="1200" dirty="0">
                          <a:solidFill>
                            <a:srgbClr val="000000"/>
                          </a:solidFill>
                          <a:latin typeface="Trebuchet MS" panose="020B0603020202020204" pitchFamily="34" charset="0"/>
                          <a:ea typeface="+mn-ea"/>
                          <a:cs typeface="+mn-cs"/>
                        </a:rPr>
                        <a:t>? 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latin typeface="Trebuchet MS" panose="020B0603020202020204" pitchFamily="34" charset="0"/>
                          <a:ea typeface="+mn-ea"/>
                          <a:cs typeface="+mn-cs"/>
                        </a:rPr>
                        <a:t>? 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ctr" defTabSz="914377" rtl="0" eaLnBrk="1" latinLnBrk="0" hangingPunct="1"/>
                      <a:r>
                        <a:rPr lang="en-US" sz="1800" kern="1200" dirty="0">
                          <a:solidFill>
                            <a:srgbClr val="000000"/>
                          </a:solidFill>
                          <a:latin typeface="Trebuchet MS" panose="020B0603020202020204" pitchFamily="34" charset="0"/>
                          <a:ea typeface="+mn-ea"/>
                          <a:cs typeface="+mn-cs"/>
                        </a:rPr>
                        <a:t>? 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B81C"/>
                    </a:solidFill>
                  </a:tcPr>
                </a:tc>
                <a:extLst>
                  <a:ext uri="{0D108BD9-81ED-4DB2-BD59-A6C34878D82A}">
                    <a16:rowId xmlns:a16="http://schemas.microsoft.com/office/drawing/2014/main" val="10002"/>
                  </a:ext>
                </a:extLst>
              </a:tr>
              <a:tr h="457200">
                <a:tc>
                  <a:txBody>
                    <a:bodyPr/>
                    <a:lstStyle/>
                    <a:p>
                      <a:pPr marL="0" algn="l" defTabSz="914377" rtl="0" eaLnBrk="1" latinLnBrk="0" hangingPunct="1"/>
                      <a:r>
                        <a:rPr lang="en-US" sz="1800" kern="1200" dirty="0">
                          <a:solidFill>
                            <a:srgbClr val="000000"/>
                          </a:solidFill>
                          <a:latin typeface="Trebuchet MS" panose="020B0603020202020204" pitchFamily="34" charset="0"/>
                          <a:ea typeface="+mn-ea"/>
                          <a:cs typeface="+mn-cs"/>
                        </a:rPr>
                        <a:t>Activity package issue follow-up and Resolution</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aseline="0" dirty="0">
                          <a:solidFill>
                            <a:srgbClr val="000000"/>
                          </a:solidFill>
                          <a:latin typeface="Trebuchet MS" panose="020B0603020202020204" pitchFamily="34" charset="0"/>
                        </a:rPr>
                        <a:t>? </a:t>
                      </a:r>
                      <a:r>
                        <a:rPr lang="en-US" sz="1800" dirty="0">
                          <a:solidFill>
                            <a:srgbClr val="000000"/>
                          </a:solidFill>
                          <a:latin typeface="Trebuchet MS" panose="020B0603020202020204" pitchFamily="34" charset="0"/>
                        </a:rPr>
                        <a:t>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596">
                        <a:tint val="20000"/>
                      </a:srgbClr>
                    </a:solidFill>
                  </a:tcPr>
                </a:tc>
                <a:extLst>
                  <a:ext uri="{0D108BD9-81ED-4DB2-BD59-A6C34878D82A}">
                    <a16:rowId xmlns:a16="http://schemas.microsoft.com/office/drawing/2014/main" val="4047445831"/>
                  </a:ext>
                </a:extLst>
              </a:tr>
              <a:tr h="277091">
                <a:tc>
                  <a:txBody>
                    <a:bodyPr/>
                    <a:lstStyle/>
                    <a:p>
                      <a:pPr marL="0" algn="l" defTabSz="914377" rtl="0" eaLnBrk="1" latinLnBrk="0" hangingPunct="1"/>
                      <a:r>
                        <a:rPr lang="en-US" sz="1800" kern="1200">
                          <a:solidFill>
                            <a:srgbClr val="000000"/>
                          </a:solidFill>
                          <a:latin typeface="Trebuchet MS" panose="020B0603020202020204" pitchFamily="34" charset="0"/>
                          <a:ea typeface="+mn-ea"/>
                          <a:cs typeface="+mn-cs"/>
                        </a:rPr>
                        <a:t>Hazard hunts</a:t>
                      </a:r>
                      <a:endParaRPr lang="en-CA" sz="1800" kern="1200">
                        <a:solidFill>
                          <a:srgbClr val="000000"/>
                        </a:solidFill>
                        <a:latin typeface="Trebuchet MS" panose="020B060302020202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a:solidFill>
                            <a:srgbClr val="000000"/>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aseline="0" dirty="0">
                          <a:solidFill>
                            <a:srgbClr val="000000"/>
                          </a:solidFill>
                          <a:latin typeface="Trebuchet MS" panose="020B0603020202020204" pitchFamily="34" charset="0"/>
                        </a:rPr>
                        <a:t>? </a:t>
                      </a:r>
                      <a:r>
                        <a:rPr lang="en-US" sz="1800" dirty="0">
                          <a:solidFill>
                            <a:srgbClr val="000000"/>
                          </a:solidFill>
                          <a:latin typeface="Trebuchet MS" panose="020B0603020202020204" pitchFamily="34" charset="0"/>
                        </a:rPr>
                        <a:t>hour(s)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40000"/>
                      </a:srgbClr>
                    </a:solidFill>
                  </a:tcPr>
                </a:tc>
                <a:extLst>
                  <a:ext uri="{0D108BD9-81ED-4DB2-BD59-A6C34878D82A}">
                    <a16:rowId xmlns:a16="http://schemas.microsoft.com/office/drawing/2014/main" val="10005"/>
                  </a:ext>
                </a:extLst>
              </a:tr>
              <a:tr h="26726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00" dirty="0">
                          <a:solidFill>
                            <a:srgbClr val="000000"/>
                          </a:solidFill>
                          <a:latin typeface="Trebuchet MS" panose="020B0603020202020204" pitchFamily="34" charset="0"/>
                        </a:rPr>
                        <a:t>Hazard signage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aseline="0" dirty="0">
                          <a:solidFill>
                            <a:srgbClr val="000000"/>
                          </a:solidFill>
                          <a:latin typeface="Trebuchet MS" panose="020B0603020202020204" pitchFamily="34" charset="0"/>
                        </a:rPr>
                        <a:t>? </a:t>
                      </a:r>
                      <a:r>
                        <a:rPr lang="en-US" sz="1800" dirty="0">
                          <a:solidFill>
                            <a:srgbClr val="000000"/>
                          </a:solidFill>
                          <a:latin typeface="Trebuchet MS" panose="020B0603020202020204" pitchFamily="34" charset="0"/>
                        </a:rPr>
                        <a:t>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596">
                        <a:tint val="20000"/>
                      </a:srgbClr>
                    </a:solidFill>
                  </a:tcPr>
                </a:tc>
                <a:extLst>
                  <a:ext uri="{0D108BD9-81ED-4DB2-BD59-A6C34878D82A}">
                    <a16:rowId xmlns:a16="http://schemas.microsoft.com/office/drawing/2014/main" val="10006"/>
                  </a:ext>
                </a:extLst>
              </a:tr>
              <a:tr h="26726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00">
                          <a:solidFill>
                            <a:srgbClr val="000000"/>
                          </a:solidFill>
                          <a:latin typeface="Trebuchet MS" panose="020B0603020202020204" pitchFamily="34" charset="0"/>
                        </a:rPr>
                        <a:t>Inspections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a:solidFill>
                            <a:srgbClr val="000000"/>
                          </a:solidFill>
                          <a:latin typeface="Trebuchet MS" panose="020B0603020202020204" pitchFamily="34" charset="0"/>
                        </a:rPr>
                        <a:t>? hour(s)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596">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dirty="0">
                          <a:solidFill>
                            <a:srgbClr val="000000"/>
                          </a:solidFill>
                          <a:latin typeface="Trebuchet MS" panose="020B0603020202020204" pitchFamily="34" charset="0"/>
                        </a:rPr>
                        <a:t>? hour(s)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596">
                        <a:tint val="40000"/>
                      </a:srgbClr>
                    </a:solidFill>
                  </a:tcPr>
                </a:tc>
                <a:extLst>
                  <a:ext uri="{0D108BD9-81ED-4DB2-BD59-A6C34878D82A}">
                    <a16:rowId xmlns:a16="http://schemas.microsoft.com/office/drawing/2014/main" val="10007"/>
                  </a:ext>
                </a:extLst>
              </a:tr>
            </a:tbl>
          </a:graphicData>
        </a:graphic>
      </p:graphicFrame>
      <p:graphicFrame>
        <p:nvGraphicFramePr>
          <p:cNvPr id="6" name="Table 5">
            <a:extLst>
              <a:ext uri="{FF2B5EF4-FFF2-40B4-BE49-F238E27FC236}">
                <a16:creationId xmlns:a16="http://schemas.microsoft.com/office/drawing/2014/main" id="{18FB221B-961C-58EB-9B8D-F86C49F681D1}"/>
              </a:ext>
            </a:extLst>
          </p:cNvPr>
          <p:cNvGraphicFramePr>
            <a:graphicFrameLocks noGrp="1"/>
          </p:cNvGraphicFramePr>
          <p:nvPr>
            <p:extLst>
              <p:ext uri="{D42A27DB-BD31-4B8C-83A1-F6EECF244321}">
                <p14:modId xmlns:p14="http://schemas.microsoft.com/office/powerpoint/2010/main" val="3916723006"/>
              </p:ext>
            </p:extLst>
          </p:nvPr>
        </p:nvGraphicFramePr>
        <p:xfrm>
          <a:off x="1092199" y="5256491"/>
          <a:ext cx="9058965" cy="396240"/>
        </p:xfrm>
        <a:graphic>
          <a:graphicData uri="http://schemas.openxmlformats.org/drawingml/2006/table">
            <a:tbl>
              <a:tblPr firstRow="1" bandRow="1"/>
              <a:tblGrid>
                <a:gridCol w="3370090">
                  <a:extLst>
                    <a:ext uri="{9D8B030D-6E8A-4147-A177-3AD203B41FA5}">
                      <a16:colId xmlns:a16="http://schemas.microsoft.com/office/drawing/2014/main" val="20000"/>
                    </a:ext>
                  </a:extLst>
                </a:gridCol>
                <a:gridCol w="2043324">
                  <a:extLst>
                    <a:ext uri="{9D8B030D-6E8A-4147-A177-3AD203B41FA5}">
                      <a16:colId xmlns:a16="http://schemas.microsoft.com/office/drawing/2014/main" val="20001"/>
                    </a:ext>
                  </a:extLst>
                </a:gridCol>
                <a:gridCol w="1874669">
                  <a:extLst>
                    <a:ext uri="{9D8B030D-6E8A-4147-A177-3AD203B41FA5}">
                      <a16:colId xmlns:a16="http://schemas.microsoft.com/office/drawing/2014/main" val="20002"/>
                    </a:ext>
                  </a:extLst>
                </a:gridCol>
                <a:gridCol w="1770882">
                  <a:extLst>
                    <a:ext uri="{9D8B030D-6E8A-4147-A177-3AD203B41FA5}">
                      <a16:colId xmlns:a16="http://schemas.microsoft.com/office/drawing/2014/main" val="20003"/>
                    </a:ext>
                  </a:extLst>
                </a:gridCol>
              </a:tblGrid>
              <a:tr h="322881">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2000" dirty="0">
                          <a:latin typeface="Trebuchet MS" panose="020B0603020202020204" pitchFamily="34" charset="0"/>
                        </a:rPr>
                        <a:t>Total Hours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2000" dirty="0">
                          <a:latin typeface="Trebuchet MS" panose="020B0603020202020204" pitchFamily="34" charset="0"/>
                        </a:rPr>
                        <a:t>? hour(s)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2000" dirty="0">
                          <a:latin typeface="Trebuchet MS" panose="020B0603020202020204" pitchFamily="34" charset="0"/>
                        </a:rPr>
                        <a:t>? hour(s)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596"/>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2000" dirty="0">
                          <a:latin typeface="Trebuchet MS" panose="020B0603020202020204" pitchFamily="34" charset="0"/>
                        </a:rPr>
                        <a:t>? hour(s)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59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56203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C925F0-2491-8815-8795-26148497EF67}"/>
              </a:ext>
            </a:extLst>
          </p:cNvPr>
          <p:cNvSpPr>
            <a:spLocks noGrp="1"/>
          </p:cNvSpPr>
          <p:nvPr>
            <p:ph type="subTitle" idx="1"/>
          </p:nvPr>
        </p:nvSpPr>
        <p:spPr/>
        <p:txBody>
          <a:bodyPr/>
          <a:lstStyle/>
          <a:p>
            <a:r>
              <a:rPr lang="en-CA" dirty="0"/>
              <a:t>Leadership engagement</a:t>
            </a:r>
          </a:p>
        </p:txBody>
      </p:sp>
      <p:graphicFrame>
        <p:nvGraphicFramePr>
          <p:cNvPr id="5" name="Table 4">
            <a:extLst>
              <a:ext uri="{FF2B5EF4-FFF2-40B4-BE49-F238E27FC236}">
                <a16:creationId xmlns:a16="http://schemas.microsoft.com/office/drawing/2014/main" id="{91ECA277-69CD-4583-088D-43C76C9E6484}"/>
              </a:ext>
            </a:extLst>
          </p:cNvPr>
          <p:cNvGraphicFramePr>
            <a:graphicFrameLocks noGrp="1"/>
          </p:cNvGraphicFramePr>
          <p:nvPr>
            <p:extLst>
              <p:ext uri="{D42A27DB-BD31-4B8C-83A1-F6EECF244321}">
                <p14:modId xmlns:p14="http://schemas.microsoft.com/office/powerpoint/2010/main" val="1744830660"/>
              </p:ext>
            </p:extLst>
          </p:nvPr>
        </p:nvGraphicFramePr>
        <p:xfrm>
          <a:off x="1048532" y="1318897"/>
          <a:ext cx="8034130" cy="2560320"/>
        </p:xfrm>
        <a:graphic>
          <a:graphicData uri="http://schemas.openxmlformats.org/drawingml/2006/table">
            <a:tbl>
              <a:tblPr firstRow="1" bandRow="1">
                <a:tableStyleId>{5940675A-B579-460E-94D1-54222C63F5DA}</a:tableStyleId>
              </a:tblPr>
              <a:tblGrid>
                <a:gridCol w="890523">
                  <a:extLst>
                    <a:ext uri="{9D8B030D-6E8A-4147-A177-3AD203B41FA5}">
                      <a16:colId xmlns:a16="http://schemas.microsoft.com/office/drawing/2014/main" val="3634823162"/>
                    </a:ext>
                  </a:extLst>
                </a:gridCol>
                <a:gridCol w="5677602">
                  <a:extLst>
                    <a:ext uri="{9D8B030D-6E8A-4147-A177-3AD203B41FA5}">
                      <a16:colId xmlns:a16="http://schemas.microsoft.com/office/drawing/2014/main" val="3771298843"/>
                    </a:ext>
                  </a:extLst>
                </a:gridCol>
                <a:gridCol w="1466005">
                  <a:extLst>
                    <a:ext uri="{9D8B030D-6E8A-4147-A177-3AD203B41FA5}">
                      <a16:colId xmlns:a16="http://schemas.microsoft.com/office/drawing/2014/main" val="2056437280"/>
                    </a:ext>
                  </a:extLst>
                </a:gridCol>
              </a:tblGrid>
              <a:tr h="340694">
                <a:tc gridSpan="3">
                  <a:txBody>
                    <a:bodyPr/>
                    <a:lstStyle/>
                    <a:p>
                      <a:pPr algn="l"/>
                      <a:r>
                        <a:rPr lang="en-CA" b="1" dirty="0">
                          <a:solidFill>
                            <a:schemeClr val="bg1"/>
                          </a:solidFill>
                          <a:latin typeface="Trebuchet MS" panose="020B0603020202020204" pitchFamily="34" charset="0"/>
                          <a:cs typeface="Arial" panose="020B0604020202020204" pitchFamily="34" charset="0"/>
                        </a:rPr>
                        <a:t>Time Line</a:t>
                      </a:r>
                      <a:endParaRPr lang="en-US" b="1" dirty="0">
                        <a:solidFill>
                          <a:schemeClr val="bg1"/>
                        </a:solidFill>
                        <a:latin typeface="Trebuchet MS" panose="020B0603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295"/>
                    </a:solidFill>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19145783"/>
                  </a:ext>
                </a:extLst>
              </a:tr>
              <a:tr h="340694">
                <a:tc>
                  <a:txBody>
                    <a:bodyPr/>
                    <a:lstStyle/>
                    <a:p>
                      <a:pPr algn="ctr"/>
                      <a:r>
                        <a:rPr lang="en-CA" dirty="0">
                          <a:solidFill>
                            <a:srgbClr val="000000"/>
                          </a:solidFill>
                          <a:latin typeface="Trebuchet MS"/>
                          <a:cs typeface="Arial"/>
                        </a:rPr>
                        <a:t>1.</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Meeting with ESC</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extLst>
                  <a:ext uri="{0D108BD9-81ED-4DB2-BD59-A6C34878D82A}">
                    <a16:rowId xmlns:a16="http://schemas.microsoft.com/office/drawing/2014/main" val="3178248524"/>
                  </a:ext>
                </a:extLst>
              </a:tr>
              <a:tr h="357073">
                <a:tc>
                  <a:txBody>
                    <a:bodyPr/>
                    <a:lstStyle/>
                    <a:p>
                      <a:pPr algn="ctr"/>
                      <a:r>
                        <a:rPr lang="en-CA" dirty="0">
                          <a:solidFill>
                            <a:srgbClr val="000000"/>
                          </a:solidFill>
                          <a:latin typeface="Trebuchet MS"/>
                          <a:cs typeface="Arial"/>
                        </a:rPr>
                        <a:t>2.</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r>
                        <a:rPr lang="en-CA" dirty="0">
                          <a:solidFill>
                            <a:srgbClr val="000000"/>
                          </a:solidFill>
                          <a:latin typeface="Trebuchet MS" panose="020B0603020202020204" pitchFamily="34" charset="0"/>
                          <a:cs typeface="Arial" panose="020B0604020202020204" pitchFamily="34" charset="0"/>
                        </a:rPr>
                        <a:t>Case for change presentation</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extLst>
                  <a:ext uri="{0D108BD9-81ED-4DB2-BD59-A6C34878D82A}">
                    <a16:rowId xmlns:a16="http://schemas.microsoft.com/office/drawing/2014/main" val="338165775"/>
                  </a:ext>
                </a:extLst>
              </a:tr>
              <a:tr h="340694">
                <a:tc>
                  <a:txBody>
                    <a:bodyPr/>
                    <a:lstStyle/>
                    <a:p>
                      <a:pPr algn="ctr"/>
                      <a:r>
                        <a:rPr lang="en-CA" dirty="0">
                          <a:solidFill>
                            <a:srgbClr val="000000"/>
                          </a:solidFill>
                          <a:latin typeface="Trebuchet MS"/>
                          <a:cs typeface="Arial"/>
                        </a:rPr>
                        <a:t>3. </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H&amp;S check-in</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extLst>
                  <a:ext uri="{0D108BD9-81ED-4DB2-BD59-A6C34878D82A}">
                    <a16:rowId xmlns:a16="http://schemas.microsoft.com/office/drawing/2014/main" val="409412967"/>
                  </a:ext>
                </a:extLst>
              </a:tr>
              <a:tr h="340694">
                <a:tc>
                  <a:txBody>
                    <a:bodyPr/>
                    <a:lstStyle/>
                    <a:p>
                      <a:pPr algn="ctr"/>
                      <a:r>
                        <a:rPr lang="en-CA" dirty="0">
                          <a:solidFill>
                            <a:srgbClr val="000000"/>
                          </a:solidFill>
                          <a:latin typeface="Trebuchet MS"/>
                          <a:cs typeface="Arial"/>
                        </a:rPr>
                        <a:t>4. </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r>
                        <a:rPr lang="en-CA" dirty="0">
                          <a:solidFill>
                            <a:srgbClr val="000000"/>
                          </a:solidFill>
                          <a:latin typeface="Trebuchet MS" panose="020B0603020202020204" pitchFamily="34" charset="0"/>
                          <a:cs typeface="Arial" panose="020B0604020202020204" pitchFamily="34" charset="0"/>
                        </a:rPr>
                        <a:t>Functional area leadership</a:t>
                      </a:r>
                      <a:r>
                        <a:rPr lang="en-CA" baseline="0" dirty="0">
                          <a:solidFill>
                            <a:srgbClr val="000000"/>
                          </a:solidFill>
                          <a:latin typeface="Trebuchet MS" panose="020B0603020202020204" pitchFamily="34" charset="0"/>
                          <a:cs typeface="Arial" panose="020B0604020202020204" pitchFamily="34" charset="0"/>
                        </a:rPr>
                        <a:t> team presentation</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extLst>
                  <a:ext uri="{0D108BD9-81ED-4DB2-BD59-A6C34878D82A}">
                    <a16:rowId xmlns:a16="http://schemas.microsoft.com/office/drawing/2014/main" val="1223358503"/>
                  </a:ext>
                </a:extLst>
              </a:tr>
              <a:tr h="340694">
                <a:tc>
                  <a:txBody>
                    <a:bodyPr/>
                    <a:lstStyle/>
                    <a:p>
                      <a:pPr algn="ctr"/>
                      <a:r>
                        <a:rPr lang="en-CA" dirty="0">
                          <a:solidFill>
                            <a:srgbClr val="000000"/>
                          </a:solidFill>
                          <a:latin typeface="Trebuchet MS"/>
                          <a:cs typeface="Arial"/>
                        </a:rPr>
                        <a:t>5.</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Program final review &amp;</a:t>
                      </a:r>
                      <a:r>
                        <a:rPr lang="en-CA" baseline="0" dirty="0">
                          <a:solidFill>
                            <a:srgbClr val="000000"/>
                          </a:solidFill>
                          <a:latin typeface="Trebuchet MS" panose="020B0603020202020204" pitchFamily="34" charset="0"/>
                          <a:cs typeface="Arial" panose="020B0604020202020204" pitchFamily="34" charset="0"/>
                        </a:rPr>
                        <a:t> sign off by key H&amp;S leaders</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extLst>
                  <a:ext uri="{0D108BD9-81ED-4DB2-BD59-A6C34878D82A}">
                    <a16:rowId xmlns:a16="http://schemas.microsoft.com/office/drawing/2014/main" val="1401145285"/>
                  </a:ext>
                </a:extLst>
              </a:tr>
              <a:tr h="0">
                <a:tc>
                  <a:txBody>
                    <a:bodyPr/>
                    <a:lstStyle/>
                    <a:p>
                      <a:pPr algn="ctr"/>
                      <a:r>
                        <a:rPr lang="en-CA" dirty="0">
                          <a:solidFill>
                            <a:srgbClr val="000000"/>
                          </a:solidFill>
                          <a:latin typeface="Trebuchet MS"/>
                          <a:cs typeface="Arial"/>
                        </a:rPr>
                        <a:t>6. </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r>
                        <a:rPr lang="en-CA" dirty="0">
                          <a:solidFill>
                            <a:srgbClr val="000000"/>
                          </a:solidFill>
                          <a:latin typeface="Trebuchet MS" panose="020B0603020202020204" pitchFamily="34" charset="0"/>
                          <a:cs typeface="Arial" panose="020B0604020202020204" pitchFamily="34" charset="0"/>
                        </a:rPr>
                        <a:t>Program </a:t>
                      </a:r>
                      <a:r>
                        <a:rPr lang="en-CA" baseline="0" dirty="0">
                          <a:solidFill>
                            <a:srgbClr val="000000"/>
                          </a:solidFill>
                          <a:latin typeface="Trebuchet MS" panose="020B0603020202020204" pitchFamily="34" charset="0"/>
                          <a:cs typeface="Arial" panose="020B0604020202020204" pitchFamily="34" charset="0"/>
                        </a:rPr>
                        <a:t>implementation</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extLst>
                  <a:ext uri="{0D108BD9-81ED-4DB2-BD59-A6C34878D82A}">
                    <a16:rowId xmlns:a16="http://schemas.microsoft.com/office/drawing/2014/main" val="1806291879"/>
                  </a:ext>
                </a:extLst>
              </a:tr>
            </a:tbl>
          </a:graphicData>
        </a:graphic>
      </p:graphicFrame>
    </p:spTree>
    <p:extLst>
      <p:ext uri="{BB962C8B-B14F-4D97-AF65-F5344CB8AC3E}">
        <p14:creationId xmlns:p14="http://schemas.microsoft.com/office/powerpoint/2010/main" val="421035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834C26-D286-4F6E-1CDA-26EA11E393CA}"/>
              </a:ext>
            </a:extLst>
          </p:cNvPr>
          <p:cNvSpPr>
            <a:spLocks noGrp="1"/>
          </p:cNvSpPr>
          <p:nvPr>
            <p:ph type="subTitle" idx="1"/>
          </p:nvPr>
        </p:nvSpPr>
        <p:spPr/>
        <p:txBody>
          <a:bodyPr/>
          <a:lstStyle/>
          <a:p>
            <a:r>
              <a:rPr lang="en-CA" dirty="0"/>
              <a:t>Planning, design and release</a:t>
            </a:r>
          </a:p>
        </p:txBody>
      </p:sp>
      <p:graphicFrame>
        <p:nvGraphicFramePr>
          <p:cNvPr id="5" name="Table 4">
            <a:extLst>
              <a:ext uri="{FF2B5EF4-FFF2-40B4-BE49-F238E27FC236}">
                <a16:creationId xmlns:a16="http://schemas.microsoft.com/office/drawing/2014/main" id="{AD9842F8-D5D7-83E9-9AC3-B99C961B88B4}"/>
              </a:ext>
            </a:extLst>
          </p:cNvPr>
          <p:cNvGraphicFramePr>
            <a:graphicFrameLocks noGrp="1"/>
          </p:cNvGraphicFramePr>
          <p:nvPr>
            <p:extLst>
              <p:ext uri="{D42A27DB-BD31-4B8C-83A1-F6EECF244321}">
                <p14:modId xmlns:p14="http://schemas.microsoft.com/office/powerpoint/2010/main" val="1074039625"/>
              </p:ext>
            </p:extLst>
          </p:nvPr>
        </p:nvGraphicFramePr>
        <p:xfrm>
          <a:off x="1016012" y="1306211"/>
          <a:ext cx="8777345" cy="3361393"/>
        </p:xfrm>
        <a:graphic>
          <a:graphicData uri="http://schemas.openxmlformats.org/drawingml/2006/table">
            <a:tbl>
              <a:tblPr firstRow="1" bandRow="1">
                <a:tableStyleId>{5940675A-B579-460E-94D1-54222C63F5DA}</a:tableStyleId>
              </a:tblPr>
              <a:tblGrid>
                <a:gridCol w="797423">
                  <a:extLst>
                    <a:ext uri="{9D8B030D-6E8A-4147-A177-3AD203B41FA5}">
                      <a16:colId xmlns:a16="http://schemas.microsoft.com/office/drawing/2014/main" val="20000"/>
                    </a:ext>
                  </a:extLst>
                </a:gridCol>
                <a:gridCol w="6561939">
                  <a:extLst>
                    <a:ext uri="{9D8B030D-6E8A-4147-A177-3AD203B41FA5}">
                      <a16:colId xmlns:a16="http://schemas.microsoft.com/office/drawing/2014/main" val="20001"/>
                    </a:ext>
                  </a:extLst>
                </a:gridCol>
                <a:gridCol w="1417983">
                  <a:extLst>
                    <a:ext uri="{9D8B030D-6E8A-4147-A177-3AD203B41FA5}">
                      <a16:colId xmlns:a16="http://schemas.microsoft.com/office/drawing/2014/main" val="20002"/>
                    </a:ext>
                  </a:extLst>
                </a:gridCol>
              </a:tblGrid>
              <a:tr h="320866">
                <a:tc gridSpan="3">
                  <a:txBody>
                    <a:bodyPr/>
                    <a:lstStyle/>
                    <a:p>
                      <a:pPr algn="l"/>
                      <a:r>
                        <a:rPr lang="en-CA" b="1" dirty="0">
                          <a:solidFill>
                            <a:schemeClr val="bg1"/>
                          </a:solidFill>
                          <a:latin typeface="Trebuchet MS" panose="020B0603020202020204" pitchFamily="34" charset="0"/>
                          <a:cs typeface="Arial" panose="020B0604020202020204" pitchFamily="34" charset="0"/>
                        </a:rPr>
                        <a:t>Time Line</a:t>
                      </a:r>
                      <a:endParaRPr lang="en-US" b="1" dirty="0">
                        <a:solidFill>
                          <a:schemeClr val="bg1"/>
                        </a:solidFill>
                        <a:latin typeface="Trebuchet MS" panose="020B0603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295"/>
                    </a:solidFill>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0"/>
                  </a:ext>
                </a:extLst>
              </a:tr>
              <a:tr h="368864">
                <a:tc>
                  <a:txBody>
                    <a:bodyPr/>
                    <a:lstStyle/>
                    <a:p>
                      <a:pPr algn="ctr"/>
                      <a:r>
                        <a:rPr lang="en-CA" dirty="0">
                          <a:solidFill>
                            <a:srgbClr val="000000"/>
                          </a:solidFill>
                          <a:latin typeface="Trebuchet MS"/>
                          <a:cs typeface="Arial"/>
                        </a:rPr>
                        <a:t>1.</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Development of project execution plan</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extLst>
                  <a:ext uri="{0D108BD9-81ED-4DB2-BD59-A6C34878D82A}">
                    <a16:rowId xmlns:a16="http://schemas.microsoft.com/office/drawing/2014/main" val="10001"/>
                  </a:ext>
                </a:extLst>
              </a:tr>
              <a:tr h="320866">
                <a:tc>
                  <a:txBody>
                    <a:bodyPr/>
                    <a:lstStyle/>
                    <a:p>
                      <a:pPr algn="ctr"/>
                      <a:r>
                        <a:rPr lang="en-CA" dirty="0">
                          <a:solidFill>
                            <a:srgbClr val="000000"/>
                          </a:solidFill>
                          <a:latin typeface="Trebuchet MS"/>
                          <a:cs typeface="Arial"/>
                        </a:rPr>
                        <a:t>2.</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r>
                        <a:rPr lang="en-CA" dirty="0">
                          <a:solidFill>
                            <a:srgbClr val="000000"/>
                          </a:solidFill>
                          <a:latin typeface="Trebuchet MS" panose="020B0603020202020204" pitchFamily="34" charset="0"/>
                          <a:cs typeface="Arial" panose="020B0604020202020204" pitchFamily="34" charset="0"/>
                        </a:rPr>
                        <a:t>Secure resources</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extLst>
                  <a:ext uri="{0D108BD9-81ED-4DB2-BD59-A6C34878D82A}">
                    <a16:rowId xmlns:a16="http://schemas.microsoft.com/office/drawing/2014/main" val="10002"/>
                  </a:ext>
                </a:extLst>
              </a:tr>
              <a:tr h="320866">
                <a:tc>
                  <a:txBody>
                    <a:bodyPr/>
                    <a:lstStyle/>
                    <a:p>
                      <a:pPr algn="ctr"/>
                      <a:r>
                        <a:rPr lang="en-CA" dirty="0">
                          <a:solidFill>
                            <a:srgbClr val="000000"/>
                          </a:solidFill>
                          <a:latin typeface="Trebuchet MS"/>
                          <a:cs typeface="Arial"/>
                        </a:rPr>
                        <a:t>3.</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Informal lessons</a:t>
                      </a:r>
                      <a:r>
                        <a:rPr lang="en-CA" baseline="0" dirty="0">
                          <a:solidFill>
                            <a:srgbClr val="000000"/>
                          </a:solidFill>
                          <a:latin typeface="Trebuchet MS" panose="020B0603020202020204" pitchFamily="34" charset="0"/>
                          <a:cs typeface="Arial" panose="020B0604020202020204" pitchFamily="34" charset="0"/>
                        </a:rPr>
                        <a:t> learned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extLst>
                  <a:ext uri="{0D108BD9-81ED-4DB2-BD59-A6C34878D82A}">
                    <a16:rowId xmlns:a16="http://schemas.microsoft.com/office/drawing/2014/main" val="10003"/>
                  </a:ext>
                </a:extLst>
              </a:tr>
              <a:tr h="320866">
                <a:tc>
                  <a:txBody>
                    <a:bodyPr/>
                    <a:lstStyle/>
                    <a:p>
                      <a:pPr algn="ctr"/>
                      <a:r>
                        <a:rPr lang="en-CA" dirty="0">
                          <a:solidFill>
                            <a:srgbClr val="000000"/>
                          </a:solidFill>
                          <a:latin typeface="Trebuchet MS"/>
                          <a:cs typeface="Arial"/>
                        </a:rPr>
                        <a:t>4. </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r>
                        <a:rPr lang="en-CA" dirty="0">
                          <a:solidFill>
                            <a:srgbClr val="000000"/>
                          </a:solidFill>
                          <a:latin typeface="Trebuchet MS" panose="020B0603020202020204" pitchFamily="34" charset="0"/>
                          <a:cs typeface="Arial" panose="020B0604020202020204" pitchFamily="34" charset="0"/>
                        </a:rPr>
                        <a:t>Project</a:t>
                      </a:r>
                      <a:r>
                        <a:rPr lang="en-CA" baseline="0" dirty="0">
                          <a:solidFill>
                            <a:srgbClr val="000000"/>
                          </a:solidFill>
                          <a:latin typeface="Trebuchet MS" panose="020B0603020202020204" pitchFamily="34" charset="0"/>
                          <a:cs typeface="Arial" panose="020B0604020202020204" pitchFamily="34" charset="0"/>
                        </a:rPr>
                        <a:t> development work</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extLst>
                  <a:ext uri="{0D108BD9-81ED-4DB2-BD59-A6C34878D82A}">
                    <a16:rowId xmlns:a16="http://schemas.microsoft.com/office/drawing/2014/main" val="10004"/>
                  </a:ext>
                </a:extLst>
              </a:tr>
              <a:tr h="345693">
                <a:tc>
                  <a:txBody>
                    <a:bodyPr/>
                    <a:lstStyle/>
                    <a:p>
                      <a:pPr algn="ctr"/>
                      <a:r>
                        <a:rPr lang="en-CA" dirty="0">
                          <a:solidFill>
                            <a:srgbClr val="000000"/>
                          </a:solidFill>
                          <a:latin typeface="Trebuchet MS"/>
                          <a:cs typeface="Arial"/>
                        </a:rPr>
                        <a:t>5. </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Minor</a:t>
                      </a:r>
                      <a:r>
                        <a:rPr lang="en-CA" baseline="0" dirty="0">
                          <a:solidFill>
                            <a:srgbClr val="000000"/>
                          </a:solidFill>
                          <a:latin typeface="Trebuchet MS" panose="020B0603020202020204" pitchFamily="34" charset="0"/>
                          <a:cs typeface="Arial" panose="020B0604020202020204" pitchFamily="34" charset="0"/>
                        </a:rPr>
                        <a:t> tweaks and/or final deliverables</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extLst>
                  <a:ext uri="{0D108BD9-81ED-4DB2-BD59-A6C34878D82A}">
                    <a16:rowId xmlns:a16="http://schemas.microsoft.com/office/drawing/2014/main" val="10005"/>
                  </a:ext>
                </a:extLst>
              </a:tr>
              <a:tr h="320866">
                <a:tc>
                  <a:txBody>
                    <a:bodyPr/>
                    <a:lstStyle/>
                    <a:p>
                      <a:pPr algn="ctr"/>
                      <a:r>
                        <a:rPr lang="en-CA" dirty="0">
                          <a:solidFill>
                            <a:srgbClr val="000000"/>
                          </a:solidFill>
                          <a:latin typeface="Trebuchet MS"/>
                          <a:cs typeface="Arial"/>
                        </a:rPr>
                        <a:t>6.</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r>
                        <a:rPr lang="en-CA" dirty="0">
                          <a:solidFill>
                            <a:srgbClr val="000000"/>
                          </a:solidFill>
                          <a:latin typeface="Trebuchet MS"/>
                          <a:cs typeface="Arial"/>
                        </a:rPr>
                        <a:t>Awareness training for H&amp;S</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extLst>
                  <a:ext uri="{0D108BD9-81ED-4DB2-BD59-A6C34878D82A}">
                    <a16:rowId xmlns:a16="http://schemas.microsoft.com/office/drawing/2014/main" val="10006"/>
                  </a:ext>
                </a:extLst>
              </a:tr>
              <a:tr h="432209">
                <a:tc>
                  <a:txBody>
                    <a:bodyPr/>
                    <a:lstStyle/>
                    <a:p>
                      <a:pPr algn="ctr"/>
                      <a:r>
                        <a:rPr lang="en-CA" dirty="0">
                          <a:solidFill>
                            <a:srgbClr val="000000"/>
                          </a:solidFill>
                          <a:latin typeface="Trebuchet MS"/>
                          <a:cs typeface="Arial"/>
                        </a:rPr>
                        <a:t>7. </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pPr marL="0" marR="0" indent="0" algn="l" rtl="0" eaLnBrk="1" fontAlgn="auto" latinLnBrk="0" hangingPunct="1">
                        <a:lnSpc>
                          <a:spcPct val="100000"/>
                        </a:lnSpc>
                        <a:spcBef>
                          <a:spcPts val="0"/>
                        </a:spcBef>
                        <a:spcAft>
                          <a:spcPts val="0"/>
                        </a:spcAft>
                        <a:buFontTx/>
                        <a:buNone/>
                      </a:pPr>
                      <a:r>
                        <a:rPr lang="en-CA" dirty="0">
                          <a:solidFill>
                            <a:srgbClr val="000000"/>
                          </a:solidFill>
                          <a:latin typeface="Trebuchet MS"/>
                          <a:cs typeface="Arial"/>
                        </a:rPr>
                        <a:t>Program final</a:t>
                      </a:r>
                      <a:r>
                        <a:rPr lang="en-CA" baseline="0" dirty="0">
                          <a:solidFill>
                            <a:srgbClr val="000000"/>
                          </a:solidFill>
                          <a:latin typeface="Trebuchet MS"/>
                          <a:cs typeface="Arial"/>
                        </a:rPr>
                        <a:t> review and sign off by functional area leaders</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extLst>
                  <a:ext uri="{0D108BD9-81ED-4DB2-BD59-A6C34878D82A}">
                    <a16:rowId xmlns:a16="http://schemas.microsoft.com/office/drawing/2014/main" val="10007"/>
                  </a:ext>
                </a:extLst>
              </a:tr>
              <a:tr h="350877">
                <a:tc>
                  <a:txBody>
                    <a:bodyPr/>
                    <a:lstStyle/>
                    <a:p>
                      <a:pPr algn="ctr"/>
                      <a:r>
                        <a:rPr lang="en-CA" dirty="0">
                          <a:solidFill>
                            <a:srgbClr val="000000"/>
                          </a:solidFill>
                          <a:latin typeface="Trebuchet MS"/>
                          <a:cs typeface="Arial"/>
                        </a:rPr>
                        <a:t>8.</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r>
                        <a:rPr lang="en-CA" dirty="0">
                          <a:solidFill>
                            <a:srgbClr val="000000"/>
                          </a:solidFill>
                          <a:latin typeface="Trebuchet MS" panose="020B0603020202020204" pitchFamily="34" charset="0"/>
                          <a:cs typeface="Arial" panose="020B0604020202020204" pitchFamily="34" charset="0"/>
                        </a:rPr>
                        <a:t>Monitor and support roll</a:t>
                      </a:r>
                      <a:r>
                        <a:rPr lang="en-CA" baseline="0" dirty="0">
                          <a:solidFill>
                            <a:srgbClr val="000000"/>
                          </a:solidFill>
                          <a:latin typeface="Trebuchet MS" panose="020B0603020202020204" pitchFamily="34" charset="0"/>
                          <a:cs typeface="Arial" panose="020B0604020202020204" pitchFamily="34" charset="0"/>
                        </a:rPr>
                        <a:t> out</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8695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58284D5-6E95-D860-B75C-48CF936D77C6}"/>
              </a:ext>
            </a:extLst>
          </p:cNvPr>
          <p:cNvSpPr>
            <a:spLocks noGrp="1"/>
          </p:cNvSpPr>
          <p:nvPr>
            <p:ph type="subTitle" idx="1"/>
          </p:nvPr>
        </p:nvSpPr>
        <p:spPr>
          <a:xfrm>
            <a:off x="908231" y="149468"/>
            <a:ext cx="10475386" cy="799297"/>
          </a:xfrm>
        </p:spPr>
        <p:txBody>
          <a:bodyPr/>
          <a:lstStyle/>
          <a:p>
            <a:r>
              <a:rPr lang="en-CA" dirty="0"/>
              <a:t>Optimum program rollout schedule</a:t>
            </a:r>
          </a:p>
        </p:txBody>
      </p:sp>
      <p:graphicFrame>
        <p:nvGraphicFramePr>
          <p:cNvPr id="5" name="Table 4">
            <a:extLst>
              <a:ext uri="{FF2B5EF4-FFF2-40B4-BE49-F238E27FC236}">
                <a16:creationId xmlns:a16="http://schemas.microsoft.com/office/drawing/2014/main" id="{9F31B4E6-0222-9243-1353-F04A85396AC5}"/>
              </a:ext>
            </a:extLst>
          </p:cNvPr>
          <p:cNvGraphicFramePr>
            <a:graphicFrameLocks noGrp="1"/>
          </p:cNvGraphicFramePr>
          <p:nvPr>
            <p:extLst>
              <p:ext uri="{D42A27DB-BD31-4B8C-83A1-F6EECF244321}">
                <p14:modId xmlns:p14="http://schemas.microsoft.com/office/powerpoint/2010/main" val="1665446366"/>
              </p:ext>
            </p:extLst>
          </p:nvPr>
        </p:nvGraphicFramePr>
        <p:xfrm>
          <a:off x="1017105" y="1269354"/>
          <a:ext cx="8252792" cy="3487319"/>
        </p:xfrm>
        <a:graphic>
          <a:graphicData uri="http://schemas.openxmlformats.org/drawingml/2006/table">
            <a:tbl>
              <a:tblPr firstRow="1" bandRow="1">
                <a:tableStyleId>{5940675A-B579-460E-94D1-54222C63F5DA}</a:tableStyleId>
              </a:tblPr>
              <a:tblGrid>
                <a:gridCol w="747368">
                  <a:extLst>
                    <a:ext uri="{9D8B030D-6E8A-4147-A177-3AD203B41FA5}">
                      <a16:colId xmlns:a16="http://schemas.microsoft.com/office/drawing/2014/main" val="2846539744"/>
                    </a:ext>
                  </a:extLst>
                </a:gridCol>
                <a:gridCol w="6140449">
                  <a:extLst>
                    <a:ext uri="{9D8B030D-6E8A-4147-A177-3AD203B41FA5}">
                      <a16:colId xmlns:a16="http://schemas.microsoft.com/office/drawing/2014/main" val="76949830"/>
                    </a:ext>
                  </a:extLst>
                </a:gridCol>
                <a:gridCol w="1364975">
                  <a:extLst>
                    <a:ext uri="{9D8B030D-6E8A-4147-A177-3AD203B41FA5}">
                      <a16:colId xmlns:a16="http://schemas.microsoft.com/office/drawing/2014/main" val="2378318382"/>
                    </a:ext>
                  </a:extLst>
                </a:gridCol>
              </a:tblGrid>
              <a:tr h="384254">
                <a:tc gridSpan="3">
                  <a:txBody>
                    <a:bodyPr/>
                    <a:lstStyle/>
                    <a:p>
                      <a:pPr algn="l"/>
                      <a:r>
                        <a:rPr lang="en-CA" b="1" dirty="0">
                          <a:solidFill>
                            <a:schemeClr val="bg1"/>
                          </a:solidFill>
                          <a:latin typeface="Trebuchet MS" panose="020B0603020202020204" pitchFamily="34" charset="0"/>
                          <a:cs typeface="Arial" panose="020B0604020202020204" pitchFamily="34" charset="0"/>
                        </a:rPr>
                        <a:t>Time Line</a:t>
                      </a:r>
                      <a:endParaRPr lang="en-US" b="1" dirty="0">
                        <a:solidFill>
                          <a:schemeClr val="bg1"/>
                        </a:solidFill>
                        <a:latin typeface="Trebuchet MS" panose="020B0603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295"/>
                    </a:solidFill>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tc hMerge="1">
                  <a:txBody>
                    <a:bodyPr/>
                    <a:lstStyle/>
                    <a:p>
                      <a:endParaRPr lang="en-US">
                        <a:solidFill>
                          <a:srgbClr val="4C4C4C"/>
                        </a:solidFill>
                        <a:latin typeface="Arial" panose="020B0604020202020204" pitchFamily="34" charset="0"/>
                        <a:cs typeface="Arial" panose="020B0604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39760892"/>
                  </a:ext>
                </a:extLst>
              </a:tr>
              <a:tr h="1127439">
                <a:tc>
                  <a:txBody>
                    <a:bodyPr/>
                    <a:lstStyle/>
                    <a:p>
                      <a:pPr algn="ctr"/>
                      <a:r>
                        <a:rPr lang="en-CA" dirty="0">
                          <a:solidFill>
                            <a:srgbClr val="000000"/>
                          </a:solidFill>
                          <a:latin typeface="Trebuchet MS"/>
                          <a:cs typeface="Arial"/>
                        </a:rPr>
                        <a:t>1.</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Leadership engagement </a:t>
                      </a:r>
                    </a:p>
                    <a:p>
                      <a:pPr marL="285750" indent="-285750">
                        <a:buFontTx/>
                        <a:buChar char="-"/>
                      </a:pPr>
                      <a:r>
                        <a:rPr lang="en-CA" dirty="0">
                          <a:solidFill>
                            <a:srgbClr val="000000"/>
                          </a:solidFill>
                          <a:latin typeface="Trebuchet MS"/>
                          <a:cs typeface="Arial"/>
                        </a:rPr>
                        <a:t>Identify level of effort</a:t>
                      </a:r>
                    </a:p>
                    <a:p>
                      <a:pPr marL="285750" indent="-285750">
                        <a:buFontTx/>
                        <a:buChar char="-"/>
                      </a:pPr>
                      <a:r>
                        <a:rPr lang="en-CA" baseline="0" dirty="0">
                          <a:solidFill>
                            <a:srgbClr val="000000"/>
                          </a:solidFill>
                          <a:latin typeface="Trebuchet MS"/>
                          <a:cs typeface="Arial"/>
                        </a:rPr>
                        <a:t>Identify resources</a:t>
                      </a:r>
                    </a:p>
                    <a:p>
                      <a:pPr marL="285750" indent="-285750">
                        <a:buFontTx/>
                        <a:buChar char="-"/>
                      </a:pPr>
                      <a:r>
                        <a:rPr lang="en-CA" baseline="0" dirty="0">
                          <a:solidFill>
                            <a:srgbClr val="000000"/>
                          </a:solidFill>
                          <a:latin typeface="Trebuchet MS"/>
                          <a:cs typeface="Arial"/>
                        </a:rPr>
                        <a:t>Order materials</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extLst>
                  <a:ext uri="{0D108BD9-81ED-4DB2-BD59-A6C34878D82A}">
                    <a16:rowId xmlns:a16="http://schemas.microsoft.com/office/drawing/2014/main" val="1616857142"/>
                  </a:ext>
                </a:extLst>
              </a:tr>
              <a:tr h="404455">
                <a:tc>
                  <a:txBody>
                    <a:bodyPr/>
                    <a:lstStyle/>
                    <a:p>
                      <a:pPr algn="ctr"/>
                      <a:r>
                        <a:rPr lang="en-CA" dirty="0">
                          <a:solidFill>
                            <a:srgbClr val="000000"/>
                          </a:solidFill>
                          <a:latin typeface="Trebuchet MS"/>
                          <a:cs typeface="Arial"/>
                        </a:rPr>
                        <a:t>2.</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r>
                        <a:rPr lang="en-CA" dirty="0">
                          <a:solidFill>
                            <a:srgbClr val="000000"/>
                          </a:solidFill>
                          <a:latin typeface="Trebuchet MS"/>
                          <a:cs typeface="Arial"/>
                        </a:rPr>
                        <a:t>Awareness</a:t>
                      </a:r>
                      <a:r>
                        <a:rPr lang="en-CA" baseline="0" dirty="0">
                          <a:solidFill>
                            <a:srgbClr val="000000"/>
                          </a:solidFill>
                          <a:latin typeface="Trebuchet MS"/>
                          <a:cs typeface="Arial"/>
                        </a:rPr>
                        <a:t> training for H&amp;S, Comms and key stakeholders</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extLst>
                  <a:ext uri="{0D108BD9-81ED-4DB2-BD59-A6C34878D82A}">
                    <a16:rowId xmlns:a16="http://schemas.microsoft.com/office/drawing/2014/main" val="836905516"/>
                  </a:ext>
                </a:extLst>
              </a:tr>
              <a:tr h="394116">
                <a:tc>
                  <a:txBody>
                    <a:bodyPr/>
                    <a:lstStyle/>
                    <a:p>
                      <a:pPr algn="ctr"/>
                      <a:r>
                        <a:rPr lang="en-CA" dirty="0">
                          <a:solidFill>
                            <a:srgbClr val="000000"/>
                          </a:solidFill>
                          <a:latin typeface="Trebuchet MS"/>
                          <a:cs typeface="Arial"/>
                        </a:rPr>
                        <a:t>3.</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Program i</a:t>
                      </a:r>
                      <a:r>
                        <a:rPr lang="en-CA" baseline="0" dirty="0">
                          <a:solidFill>
                            <a:srgbClr val="000000"/>
                          </a:solidFill>
                          <a:latin typeface="Trebuchet MS" panose="020B0603020202020204" pitchFamily="34" charset="0"/>
                          <a:cs typeface="Arial" panose="020B0604020202020204" pitchFamily="34" charset="0"/>
                        </a:rPr>
                        <a:t>mplementation</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extLst>
                  <a:ext uri="{0D108BD9-81ED-4DB2-BD59-A6C34878D82A}">
                    <a16:rowId xmlns:a16="http://schemas.microsoft.com/office/drawing/2014/main" val="3447884337"/>
                  </a:ext>
                </a:extLst>
              </a:tr>
              <a:tr h="384254">
                <a:tc>
                  <a:txBody>
                    <a:bodyPr/>
                    <a:lstStyle/>
                    <a:p>
                      <a:pPr algn="ctr"/>
                      <a:r>
                        <a:rPr lang="en-CA" dirty="0">
                          <a:solidFill>
                            <a:srgbClr val="000000"/>
                          </a:solidFill>
                          <a:latin typeface="Trebuchet MS"/>
                          <a:cs typeface="Arial"/>
                        </a:rPr>
                        <a:t>4. </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r>
                        <a:rPr lang="en-CA" dirty="0">
                          <a:solidFill>
                            <a:srgbClr val="000000"/>
                          </a:solidFill>
                          <a:latin typeface="Trebuchet MS" panose="020B0603020202020204" pitchFamily="34" charset="0"/>
                          <a:cs typeface="Arial" panose="020B0604020202020204" pitchFamily="34" charset="0"/>
                        </a:rPr>
                        <a:t>Activity package 1</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extLst>
                  <a:ext uri="{0D108BD9-81ED-4DB2-BD59-A6C34878D82A}">
                    <a16:rowId xmlns:a16="http://schemas.microsoft.com/office/drawing/2014/main" val="3909874592"/>
                  </a:ext>
                </a:extLst>
              </a:tr>
              <a:tr h="358401">
                <a:tc>
                  <a:txBody>
                    <a:bodyPr/>
                    <a:lstStyle/>
                    <a:p>
                      <a:pPr algn="ctr"/>
                      <a:r>
                        <a:rPr lang="en-CA" dirty="0">
                          <a:solidFill>
                            <a:srgbClr val="000000"/>
                          </a:solidFill>
                          <a:latin typeface="Trebuchet MS"/>
                          <a:cs typeface="Arial"/>
                        </a:rPr>
                        <a:t>5. </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r>
                        <a:rPr lang="en-CA" dirty="0">
                          <a:solidFill>
                            <a:srgbClr val="000000"/>
                          </a:solidFill>
                          <a:latin typeface="Trebuchet MS" panose="020B0603020202020204" pitchFamily="34" charset="0"/>
                          <a:cs typeface="Arial" panose="020B0604020202020204" pitchFamily="34" charset="0"/>
                        </a:rPr>
                        <a:t>Activity package 2</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1DD"/>
                    </a:solidFill>
                  </a:tcPr>
                </a:tc>
                <a:extLst>
                  <a:ext uri="{0D108BD9-81ED-4DB2-BD59-A6C34878D82A}">
                    <a16:rowId xmlns:a16="http://schemas.microsoft.com/office/drawing/2014/main" val="2039709243"/>
                  </a:ext>
                </a:extLst>
              </a:tr>
              <a:tr h="348620">
                <a:tc>
                  <a:txBody>
                    <a:bodyPr/>
                    <a:lstStyle/>
                    <a:p>
                      <a:pPr algn="ctr"/>
                      <a:r>
                        <a:rPr lang="en-CA" dirty="0">
                          <a:solidFill>
                            <a:srgbClr val="000000"/>
                          </a:solidFill>
                          <a:latin typeface="Trebuchet MS"/>
                          <a:cs typeface="Arial"/>
                        </a:rPr>
                        <a:t>6.</a:t>
                      </a:r>
                      <a:endParaRPr lang="en-US" dirty="0">
                        <a:solidFill>
                          <a:srgbClr val="000000"/>
                        </a:solidFill>
                        <a:latin typeface="Trebuchet MS"/>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r>
                        <a:rPr lang="en-CA" dirty="0">
                          <a:solidFill>
                            <a:srgbClr val="000000"/>
                          </a:solidFill>
                          <a:latin typeface="Trebuchet MS" panose="020B0603020202020204" pitchFamily="34" charset="0"/>
                          <a:cs typeface="Arial" panose="020B0604020202020204" pitchFamily="34" charset="0"/>
                        </a:rPr>
                        <a:t>Activity package 3</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Trebuchet MS" panose="020B0603020202020204" pitchFamily="34" charset="0"/>
                          <a:cs typeface="Arial" panose="020B0604020202020204" pitchFamily="34" charset="0"/>
                        </a:rPr>
                        <a:t>Date TBD</a:t>
                      </a:r>
                      <a:endParaRPr lang="en-US" dirty="0">
                        <a:solidFill>
                          <a:srgbClr val="000000"/>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F"/>
                    </a:solidFill>
                  </a:tcPr>
                </a:tc>
                <a:extLst>
                  <a:ext uri="{0D108BD9-81ED-4DB2-BD59-A6C34878D82A}">
                    <a16:rowId xmlns:a16="http://schemas.microsoft.com/office/drawing/2014/main" val="3629437238"/>
                  </a:ext>
                </a:extLst>
              </a:tr>
            </a:tbl>
          </a:graphicData>
        </a:graphic>
      </p:graphicFrame>
    </p:spTree>
    <p:extLst>
      <p:ext uri="{BB962C8B-B14F-4D97-AF65-F5344CB8AC3E}">
        <p14:creationId xmlns:p14="http://schemas.microsoft.com/office/powerpoint/2010/main" val="6525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268C7CD-A4AB-A035-C0AF-C88DADC7D226}"/>
              </a:ext>
            </a:extLst>
          </p:cNvPr>
          <p:cNvSpPr>
            <a:spLocks noGrp="1"/>
          </p:cNvSpPr>
          <p:nvPr>
            <p:ph type="subTitle" idx="1"/>
          </p:nvPr>
        </p:nvSpPr>
        <p:spPr>
          <a:xfrm>
            <a:off x="908231" y="149468"/>
            <a:ext cx="10607908" cy="799297"/>
          </a:xfrm>
        </p:spPr>
        <p:txBody>
          <a:bodyPr/>
          <a:lstStyle/>
          <a:p>
            <a:r>
              <a:rPr lang="en-CA" dirty="0"/>
              <a:t>Roles and Responsibilities overview</a:t>
            </a:r>
          </a:p>
        </p:txBody>
      </p:sp>
      <p:grpSp>
        <p:nvGrpSpPr>
          <p:cNvPr id="5" name="Group 4">
            <a:extLst>
              <a:ext uri="{FF2B5EF4-FFF2-40B4-BE49-F238E27FC236}">
                <a16:creationId xmlns:a16="http://schemas.microsoft.com/office/drawing/2014/main" id="{CA069F5F-0E4A-E866-F14D-1D30800DC9E6}"/>
              </a:ext>
            </a:extLst>
          </p:cNvPr>
          <p:cNvGrpSpPr/>
          <p:nvPr/>
        </p:nvGrpSpPr>
        <p:grpSpPr>
          <a:xfrm>
            <a:off x="983235" y="1262703"/>
            <a:ext cx="10950348" cy="5277245"/>
            <a:chOff x="311727" y="1640391"/>
            <a:chExt cx="8510157" cy="4339789"/>
          </a:xfrm>
        </p:grpSpPr>
        <p:sp>
          <p:nvSpPr>
            <p:cNvPr id="6" name="TextBox 5">
              <a:extLst>
                <a:ext uri="{FF2B5EF4-FFF2-40B4-BE49-F238E27FC236}">
                  <a16:creationId xmlns:a16="http://schemas.microsoft.com/office/drawing/2014/main" id="{12BB358F-CD66-FB73-9CCA-3190B996B4CD}"/>
                </a:ext>
              </a:extLst>
            </p:cNvPr>
            <p:cNvSpPr txBox="1"/>
            <p:nvPr/>
          </p:nvSpPr>
          <p:spPr>
            <a:xfrm>
              <a:off x="311727" y="1640391"/>
              <a:ext cx="2066103" cy="398098"/>
            </a:xfrm>
            <a:prstGeom prst="rect">
              <a:avLst/>
            </a:prstGeom>
            <a:solidFill>
              <a:srgbClr val="316AA1"/>
            </a:solidFill>
          </p:spPr>
          <p:txBody>
            <a:bodyPr wrap="square" rtlCol="0" anchor="ctr">
              <a:noAutofit/>
            </a:bodyPr>
            <a:lstStyle/>
            <a:p>
              <a:pPr lvl="0" algn="ctr"/>
              <a:r>
                <a:rPr lang="en-US" sz="1200" b="1" dirty="0">
                  <a:solidFill>
                    <a:schemeClr val="bg1"/>
                  </a:solidFill>
                  <a:latin typeface="Trebuchet MS" panose="020B0603020202020204" pitchFamily="34" charset="0"/>
                  <a:cs typeface="Arial" panose="020B0604020202020204" pitchFamily="34" charset="0"/>
                </a:rPr>
                <a:t>H&amp;S Team</a:t>
              </a:r>
            </a:p>
          </p:txBody>
        </p:sp>
        <p:sp>
          <p:nvSpPr>
            <p:cNvPr id="7" name="TextBox 6">
              <a:extLst>
                <a:ext uri="{FF2B5EF4-FFF2-40B4-BE49-F238E27FC236}">
                  <a16:creationId xmlns:a16="http://schemas.microsoft.com/office/drawing/2014/main" id="{F189DC3F-F61D-B0EA-C2A8-E95CDE3C0851}"/>
                </a:ext>
              </a:extLst>
            </p:cNvPr>
            <p:cNvSpPr txBox="1"/>
            <p:nvPr/>
          </p:nvSpPr>
          <p:spPr>
            <a:xfrm>
              <a:off x="2459745" y="1640391"/>
              <a:ext cx="2066103" cy="398098"/>
            </a:xfrm>
            <a:prstGeom prst="rect">
              <a:avLst/>
            </a:prstGeom>
            <a:solidFill>
              <a:srgbClr val="316AA1"/>
            </a:solidFill>
          </p:spPr>
          <p:txBody>
            <a:bodyPr wrap="square" rtlCol="0" anchor="ctr">
              <a:noAutofit/>
            </a:bodyPr>
            <a:lstStyle/>
            <a:p>
              <a:pPr lvl="0" algn="ctr"/>
              <a:r>
                <a:rPr lang="en-US" sz="1200" b="1" dirty="0">
                  <a:solidFill>
                    <a:schemeClr val="bg1"/>
                  </a:solidFill>
                  <a:latin typeface="Trebuchet MS" panose="020B0603020202020204" pitchFamily="34" charset="0"/>
                  <a:cs typeface="Arial" panose="020B0604020202020204" pitchFamily="34" charset="0"/>
                </a:rPr>
                <a:t>Functional Area H&amp;S Team</a:t>
              </a:r>
            </a:p>
          </p:txBody>
        </p:sp>
        <p:sp>
          <p:nvSpPr>
            <p:cNvPr id="8" name="TextBox 7">
              <a:extLst>
                <a:ext uri="{FF2B5EF4-FFF2-40B4-BE49-F238E27FC236}">
                  <a16:creationId xmlns:a16="http://schemas.microsoft.com/office/drawing/2014/main" id="{7D19D7E0-112C-BFAA-8B4B-9D5D5D8EB21E}"/>
                </a:ext>
              </a:extLst>
            </p:cNvPr>
            <p:cNvSpPr txBox="1"/>
            <p:nvPr/>
          </p:nvSpPr>
          <p:spPr>
            <a:xfrm>
              <a:off x="4607762" y="1640391"/>
              <a:ext cx="2066103" cy="398098"/>
            </a:xfrm>
            <a:prstGeom prst="rect">
              <a:avLst/>
            </a:prstGeom>
            <a:solidFill>
              <a:srgbClr val="316AA1"/>
            </a:solidFill>
          </p:spPr>
          <p:txBody>
            <a:bodyPr wrap="square" rtlCol="0" anchor="ctr">
              <a:noAutofit/>
            </a:bodyPr>
            <a:lstStyle/>
            <a:p>
              <a:pPr lvl="0" algn="ctr"/>
              <a:r>
                <a:rPr lang="en-CA" sz="1200" b="1" dirty="0">
                  <a:solidFill>
                    <a:schemeClr val="bg1"/>
                  </a:solidFill>
                  <a:latin typeface="Trebuchet MS" panose="020B0603020202020204" pitchFamily="34" charset="0"/>
                  <a:cs typeface="Arial" panose="020B0604020202020204" pitchFamily="34" charset="0"/>
                </a:rPr>
                <a:t>Functional Area Leadership Team and Sponsor</a:t>
              </a:r>
            </a:p>
          </p:txBody>
        </p:sp>
        <p:sp>
          <p:nvSpPr>
            <p:cNvPr id="9" name="TextBox 8">
              <a:extLst>
                <a:ext uri="{FF2B5EF4-FFF2-40B4-BE49-F238E27FC236}">
                  <a16:creationId xmlns:a16="http://schemas.microsoft.com/office/drawing/2014/main" id="{33EEA4EF-E308-C680-B78E-863619DDCCAF}"/>
                </a:ext>
              </a:extLst>
            </p:cNvPr>
            <p:cNvSpPr txBox="1"/>
            <p:nvPr/>
          </p:nvSpPr>
          <p:spPr>
            <a:xfrm>
              <a:off x="6755781" y="1640391"/>
              <a:ext cx="2066103" cy="398098"/>
            </a:xfrm>
            <a:prstGeom prst="rect">
              <a:avLst/>
            </a:prstGeom>
            <a:solidFill>
              <a:srgbClr val="316AA1"/>
            </a:solidFill>
          </p:spPr>
          <p:txBody>
            <a:bodyPr wrap="square" rtlCol="0" anchor="ctr">
              <a:noAutofit/>
            </a:bodyPr>
            <a:lstStyle/>
            <a:p>
              <a:pPr lvl="0" algn="ctr"/>
              <a:r>
                <a:rPr lang="en-US" sz="1200" b="1" dirty="0">
                  <a:solidFill>
                    <a:schemeClr val="bg1"/>
                  </a:solidFill>
                  <a:latin typeface="Trebuchet MS" panose="020B0603020202020204" pitchFamily="34" charset="0"/>
                  <a:cs typeface="Arial" panose="020B0604020202020204" pitchFamily="34" charset="0"/>
                </a:rPr>
                <a:t>Functional Area Leaders</a:t>
              </a:r>
            </a:p>
          </p:txBody>
        </p:sp>
        <p:sp>
          <p:nvSpPr>
            <p:cNvPr id="10" name="TextBox 9">
              <a:extLst>
                <a:ext uri="{FF2B5EF4-FFF2-40B4-BE49-F238E27FC236}">
                  <a16:creationId xmlns:a16="http://schemas.microsoft.com/office/drawing/2014/main" id="{6EE79F59-C6FA-226D-0F11-CED7157D71BE}"/>
                </a:ext>
              </a:extLst>
            </p:cNvPr>
            <p:cNvSpPr txBox="1"/>
            <p:nvPr/>
          </p:nvSpPr>
          <p:spPr>
            <a:xfrm>
              <a:off x="311727" y="2090254"/>
              <a:ext cx="2066103" cy="3889926"/>
            </a:xfrm>
            <a:prstGeom prst="rect">
              <a:avLst/>
            </a:prstGeom>
            <a:solidFill>
              <a:schemeClr val="bg1">
                <a:lumMod val="85000"/>
              </a:schemeClr>
            </a:solidFill>
          </p:spPr>
          <p:txBody>
            <a:bodyPr wrap="square" rtlCol="0" anchor="t">
              <a:noAutofit/>
            </a:bodyPr>
            <a:lstStyle/>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Ensure the Line of Fire program is maintained and improved yearly based on post-event lessons learned.</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Act as a subject matter expert to support the functional area H&amp;S team.</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Provides a sample “starter kit” of materials to all functional area participating.</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Hosts the campaign page on the company website and social media.</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Co-host an orientation session in partnership with the functional area sponsor/s, H&amp;S, communications specialist(s).</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Work with functional areas to provide ongoing statistics and lessons learned.</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Provide feedback on the program to Energy Safety Canada.</a:t>
              </a:r>
            </a:p>
          </p:txBody>
        </p:sp>
        <p:sp>
          <p:nvSpPr>
            <p:cNvPr id="11" name="TextBox 10">
              <a:extLst>
                <a:ext uri="{FF2B5EF4-FFF2-40B4-BE49-F238E27FC236}">
                  <a16:creationId xmlns:a16="http://schemas.microsoft.com/office/drawing/2014/main" id="{DC64FE08-0458-BFEC-4B77-2107C83A66EA}"/>
                </a:ext>
              </a:extLst>
            </p:cNvPr>
            <p:cNvSpPr txBox="1"/>
            <p:nvPr/>
          </p:nvSpPr>
          <p:spPr>
            <a:xfrm>
              <a:off x="2459745" y="2090254"/>
              <a:ext cx="2066103" cy="3889926"/>
            </a:xfrm>
            <a:prstGeom prst="rect">
              <a:avLst/>
            </a:prstGeom>
            <a:solidFill>
              <a:schemeClr val="bg1">
                <a:lumMod val="85000"/>
              </a:schemeClr>
            </a:solidFill>
          </p:spPr>
          <p:txBody>
            <a:bodyPr wrap="square" rtlCol="0" anchor="t">
              <a:noAutofit/>
            </a:bodyPr>
            <a:lstStyle/>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Review last year’s lessons learned and identify opportunities for improvement.</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Conduct a review to draft upcoming years level of effort proposal.</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Act as a local subject matter expert to support the functional area champions.</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Provide program direction and works closely with functional area champion to prepare them to run the program.</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Plan and schedule orientation session in partnership with the H&amp;S team.</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Provides ongoing statistical analysis of workplace injuries.</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Provide feedback on the program to H&amp;S team.</a:t>
              </a:r>
            </a:p>
          </p:txBody>
        </p:sp>
        <p:sp>
          <p:nvSpPr>
            <p:cNvPr id="12" name="TextBox 11">
              <a:extLst>
                <a:ext uri="{FF2B5EF4-FFF2-40B4-BE49-F238E27FC236}">
                  <a16:creationId xmlns:a16="http://schemas.microsoft.com/office/drawing/2014/main" id="{4D5CE3DD-71A5-ED05-C9A1-875FE50D2030}"/>
                </a:ext>
              </a:extLst>
            </p:cNvPr>
            <p:cNvSpPr txBox="1"/>
            <p:nvPr/>
          </p:nvSpPr>
          <p:spPr>
            <a:xfrm>
              <a:off x="4607762" y="2090254"/>
              <a:ext cx="2066103" cy="3889926"/>
            </a:xfrm>
            <a:prstGeom prst="rect">
              <a:avLst/>
            </a:prstGeom>
            <a:solidFill>
              <a:schemeClr val="bg1">
                <a:lumMod val="85000"/>
              </a:schemeClr>
            </a:solidFill>
          </p:spPr>
          <p:txBody>
            <a:bodyPr wrap="square" rtlCol="0" anchor="t">
              <a:noAutofit/>
            </a:bodyPr>
            <a:lstStyle/>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Review the draft level of effort and agree on upcoming years program.</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Leadership team identifies functional area sponsor and communicates expectations.</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Leadership team identifies functional area champion(s) and communicates expectations.</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Provide ongoing stewardship of resource utilization, program success and challenges, associated work orders and/or corrective actions.</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Work with H&amp;S team to plan and schedule an orientation session in partnership with the H&amp;S team.</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Identify tactical material needs.</a:t>
              </a:r>
            </a:p>
          </p:txBody>
        </p:sp>
        <p:sp>
          <p:nvSpPr>
            <p:cNvPr id="13" name="TextBox 12">
              <a:extLst>
                <a:ext uri="{FF2B5EF4-FFF2-40B4-BE49-F238E27FC236}">
                  <a16:creationId xmlns:a16="http://schemas.microsoft.com/office/drawing/2014/main" id="{64ACEF5D-BEE0-E4A6-8E0A-E4453FFD6AC3}"/>
                </a:ext>
              </a:extLst>
            </p:cNvPr>
            <p:cNvSpPr txBox="1"/>
            <p:nvPr/>
          </p:nvSpPr>
          <p:spPr>
            <a:xfrm>
              <a:off x="6755780" y="2090254"/>
              <a:ext cx="2066103" cy="3889926"/>
            </a:xfrm>
            <a:prstGeom prst="rect">
              <a:avLst/>
            </a:prstGeom>
            <a:solidFill>
              <a:schemeClr val="bg1">
                <a:lumMod val="85000"/>
              </a:schemeClr>
            </a:solidFill>
          </p:spPr>
          <p:txBody>
            <a:bodyPr wrap="square" rtlCol="0" anchor="t">
              <a:noAutofit/>
            </a:bodyPr>
            <a:lstStyle/>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Lead roll out within their specific area.</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Work with the function area sponsor to escalate issues or highlight opportunities.</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Provide regular feedback to the  functional area sponsor on progress.</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Customize supporting campaign material</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Work with the functional area team to act as an area subject matter expert.</a:t>
              </a:r>
            </a:p>
            <a:p>
              <a:pPr marL="171450" lvl="0" indent="-171450">
                <a:spcAft>
                  <a:spcPts val="600"/>
                </a:spcAft>
                <a:buFont typeface="Arial" panose="020B0604020202020204" pitchFamily="34" charset="0"/>
                <a:buChar char="•"/>
              </a:pPr>
              <a:r>
                <a:rPr lang="en-CA" sz="1200" dirty="0">
                  <a:solidFill>
                    <a:srgbClr val="000000"/>
                  </a:solidFill>
                  <a:latin typeface="Trebuchet MS" panose="020B0603020202020204" pitchFamily="34" charset="0"/>
                  <a:cs typeface="Arial" panose="020B0604020202020204" pitchFamily="34" charset="0"/>
                </a:rPr>
                <a:t>Provide ongoing feedback on the program to functional area H&amp;S team.</a:t>
              </a:r>
            </a:p>
          </p:txBody>
        </p:sp>
      </p:grpSp>
    </p:spTree>
    <p:extLst>
      <p:ext uri="{BB962C8B-B14F-4D97-AF65-F5344CB8AC3E}">
        <p14:creationId xmlns:p14="http://schemas.microsoft.com/office/powerpoint/2010/main" val="12129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AF0D47E-E550-7199-9C01-E345A02DC1CD}"/>
              </a:ext>
            </a:extLst>
          </p:cNvPr>
          <p:cNvSpPr>
            <a:spLocks noGrp="1"/>
          </p:cNvSpPr>
          <p:nvPr>
            <p:ph type="subTitle" idx="1"/>
          </p:nvPr>
        </p:nvSpPr>
        <p:spPr>
          <a:xfrm>
            <a:off x="773596" y="407519"/>
            <a:ext cx="9162870" cy="799297"/>
          </a:xfrm>
        </p:spPr>
        <p:txBody>
          <a:bodyPr/>
          <a:lstStyle/>
          <a:p>
            <a:r>
              <a:rPr lang="en-US" dirty="0"/>
              <a:t>What is Line of Fire?</a:t>
            </a:r>
            <a:endParaRPr lang="en-CA" dirty="0"/>
          </a:p>
        </p:txBody>
      </p:sp>
      <p:sp>
        <p:nvSpPr>
          <p:cNvPr id="4" name="Text Placeholder 3">
            <a:extLst>
              <a:ext uri="{FF2B5EF4-FFF2-40B4-BE49-F238E27FC236}">
                <a16:creationId xmlns:a16="http://schemas.microsoft.com/office/drawing/2014/main" id="{DDA9EE09-9359-947F-8722-E639C39740F7}"/>
              </a:ext>
            </a:extLst>
          </p:cNvPr>
          <p:cNvSpPr>
            <a:spLocks noGrp="1"/>
          </p:cNvSpPr>
          <p:nvPr>
            <p:ph type="body" sz="quarter" idx="15"/>
          </p:nvPr>
        </p:nvSpPr>
        <p:spPr>
          <a:xfrm>
            <a:off x="773596" y="1570401"/>
            <a:ext cx="10322621" cy="989156"/>
          </a:xfrm>
        </p:spPr>
        <p:txBody>
          <a:bodyPr/>
          <a:lstStyle/>
          <a:p>
            <a:pPr marL="0" indent="0">
              <a:spcBef>
                <a:spcPts val="600"/>
              </a:spcBef>
              <a:buNone/>
            </a:pPr>
            <a:r>
              <a:rPr lang="en-US" dirty="0"/>
              <a:t>You are in the line of fire when you are at risk of coming into contact with a force your body cannot endure. </a:t>
            </a:r>
          </a:p>
          <a:p>
            <a:pPr marL="0" indent="0">
              <a:spcBef>
                <a:spcPts val="600"/>
              </a:spcBef>
              <a:buNone/>
            </a:pPr>
            <a:r>
              <a:rPr lang="en-US" dirty="0"/>
              <a:t>Line of fire is broken into three mechanisms of injury:</a:t>
            </a:r>
          </a:p>
          <a:p>
            <a:pPr marL="0" indent="0">
              <a:buNone/>
            </a:pPr>
            <a:endParaRPr lang="en-CA" dirty="0"/>
          </a:p>
        </p:txBody>
      </p:sp>
      <p:sp>
        <p:nvSpPr>
          <p:cNvPr id="10" name="Content Placeholder 4">
            <a:extLst>
              <a:ext uri="{FF2B5EF4-FFF2-40B4-BE49-F238E27FC236}">
                <a16:creationId xmlns:a16="http://schemas.microsoft.com/office/drawing/2014/main" id="{C285533A-3B0A-7852-3974-9A8C10AC38F5}"/>
              </a:ext>
            </a:extLst>
          </p:cNvPr>
          <p:cNvSpPr txBox="1">
            <a:spLocks/>
          </p:cNvSpPr>
          <p:nvPr/>
        </p:nvSpPr>
        <p:spPr>
          <a:xfrm>
            <a:off x="1983895" y="2707422"/>
            <a:ext cx="7511287" cy="3743059"/>
          </a:xfrm>
          <a:prstGeom prst="rect">
            <a:avLst/>
          </a:prstGeom>
        </p:spPr>
        <p:txBody>
          <a:bodyPr vert="horz" lIns="91440" tIns="45720" rIns="91440" bIns="45720" rtlCol="0" anchor="t">
            <a:noAutofit/>
          </a:bodyPr>
          <a:lstStyle>
            <a:lvl1pPr marL="182875" indent="-182875" algn="l" defTabSz="914377" rtl="0" eaLnBrk="1" latinLnBrk="0" hangingPunct="1">
              <a:lnSpc>
                <a:spcPct val="90000"/>
              </a:lnSpc>
              <a:spcBef>
                <a:spcPts val="1200"/>
              </a:spcBef>
              <a:buClr>
                <a:srgbClr val="1C5B98"/>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783" indent="-182875" algn="l" defTabSz="914377" rtl="0" eaLnBrk="1" latinLnBrk="0" hangingPunct="1">
              <a:lnSpc>
                <a:spcPct val="90000"/>
              </a:lnSpc>
              <a:spcBef>
                <a:spcPts val="251"/>
              </a:spcBef>
              <a:spcAft>
                <a:spcPts val="251"/>
              </a:spcAft>
              <a:buClr>
                <a:srgbClr val="1C5B98"/>
              </a:buClr>
              <a:buFont typeface="Wingdings 2" pitchFamily="18"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1" indent="-182875" algn="l" defTabSz="914377" rtl="0" eaLnBrk="1" latinLnBrk="0" hangingPunct="1">
              <a:lnSpc>
                <a:spcPct val="90000"/>
              </a:lnSpc>
              <a:spcBef>
                <a:spcPts val="251"/>
              </a:spcBef>
              <a:spcAft>
                <a:spcPts val="251"/>
              </a:spcAft>
              <a:buClr>
                <a:srgbClr val="1C5B98"/>
              </a:buClr>
              <a:buFont typeface="Wingdings 2"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182875" algn="l" defTabSz="914377" rtl="0" eaLnBrk="1" latinLnBrk="0" hangingPunct="1">
              <a:lnSpc>
                <a:spcPct val="90000"/>
              </a:lnSpc>
              <a:spcBef>
                <a:spcPts val="251"/>
              </a:spcBef>
              <a:spcAft>
                <a:spcPts val="251"/>
              </a:spcAft>
              <a:buClr>
                <a:srgbClr val="1C5B98"/>
              </a:buClr>
              <a:buFont typeface="Wingdings 2" pitchFamily="18"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9" indent="-182875" algn="l" defTabSz="914377" rtl="0" eaLnBrk="1" latinLnBrk="0" hangingPunct="1">
              <a:lnSpc>
                <a:spcPct val="90000"/>
              </a:lnSpc>
              <a:spcBef>
                <a:spcPts val="251"/>
              </a:spcBef>
              <a:spcAft>
                <a:spcPts val="251"/>
              </a:spcAft>
              <a:buClr>
                <a:srgbClr val="1C5B98"/>
              </a:buClr>
              <a:buFont typeface="Wingdings 2" pitchFamily="18"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spcBef>
                <a:spcPts val="600"/>
              </a:spcBef>
              <a:buNone/>
            </a:pPr>
            <a:r>
              <a:rPr lang="en-CA" sz="1600" b="1" dirty="0">
                <a:solidFill>
                  <a:srgbClr val="005295"/>
                </a:solidFill>
                <a:latin typeface="Trebuchet MS"/>
                <a:cs typeface="Arial"/>
              </a:rPr>
              <a:t>Stored Energy</a:t>
            </a:r>
            <a:br>
              <a:rPr lang="en-CA" sz="1600" b="1" dirty="0">
                <a:latin typeface="Trebuchet MS" panose="020B0603020202020204" pitchFamily="34" charset="0"/>
              </a:rPr>
            </a:br>
            <a:r>
              <a:rPr lang="en-CA" sz="1600" dirty="0">
                <a:solidFill>
                  <a:srgbClr val="00002F"/>
                </a:solidFill>
                <a:latin typeface="Trebuchet MS"/>
                <a:cs typeface="Arial"/>
              </a:rPr>
              <a:t>Contact with stored energy</a:t>
            </a:r>
            <a:br>
              <a:rPr lang="en-CA" sz="1600" dirty="0">
                <a:latin typeface="Trebuchet MS" panose="020B0603020202020204" pitchFamily="34" charset="0"/>
              </a:rPr>
            </a:br>
            <a:r>
              <a:rPr lang="en-CA" sz="1600" dirty="0">
                <a:solidFill>
                  <a:srgbClr val="00002F"/>
                </a:solidFill>
                <a:latin typeface="Trebuchet MS"/>
                <a:cs typeface="Arial"/>
              </a:rPr>
              <a:t>Includes pressure releases</a:t>
            </a:r>
          </a:p>
          <a:p>
            <a:pPr marL="0" indent="0">
              <a:lnSpc>
                <a:spcPct val="100000"/>
              </a:lnSpc>
              <a:spcBef>
                <a:spcPts val="600"/>
              </a:spcBef>
              <a:buNone/>
            </a:pPr>
            <a:br>
              <a:rPr lang="en-CA" sz="1600" dirty="0">
                <a:latin typeface="Trebuchet MS" panose="020B0603020202020204" pitchFamily="34" charset="0"/>
              </a:rPr>
            </a:br>
            <a:r>
              <a:rPr lang="en-CA" sz="1600" b="1" dirty="0">
                <a:solidFill>
                  <a:srgbClr val="1C5B98"/>
                </a:solidFill>
                <a:latin typeface="Trebuchet MS"/>
                <a:cs typeface="Arial"/>
              </a:rPr>
              <a:t>Striking Hazards</a:t>
            </a:r>
            <a:br>
              <a:rPr lang="en-CA" sz="1600" b="1" dirty="0">
                <a:latin typeface="Trebuchet MS" panose="020B0603020202020204" pitchFamily="34" charset="0"/>
              </a:rPr>
            </a:br>
            <a:r>
              <a:rPr lang="en-CA" sz="1600" dirty="0">
                <a:solidFill>
                  <a:srgbClr val="00002F"/>
                </a:solidFill>
                <a:latin typeface="Trebuchet MS"/>
                <a:cs typeface="Arial"/>
              </a:rPr>
              <a:t>Struck by or striking against an object</a:t>
            </a:r>
            <a:br>
              <a:rPr lang="en-CA" sz="1600" dirty="0">
                <a:latin typeface="Trebuchet MS" panose="020B0603020202020204" pitchFamily="34" charset="0"/>
              </a:rPr>
            </a:br>
            <a:r>
              <a:rPr lang="en-CA" sz="1600" dirty="0">
                <a:solidFill>
                  <a:srgbClr val="00002F"/>
                </a:solidFill>
                <a:latin typeface="Trebuchet MS"/>
                <a:cs typeface="Arial"/>
              </a:rPr>
              <a:t>Includes dropped objects</a:t>
            </a:r>
            <a:endParaRPr lang="en-US" sz="1600" dirty="0">
              <a:solidFill>
                <a:srgbClr val="00002F"/>
              </a:solidFill>
              <a:latin typeface="Trebuchet MS"/>
              <a:cs typeface="Arial"/>
            </a:endParaRPr>
          </a:p>
          <a:p>
            <a:pPr marL="0" indent="0">
              <a:lnSpc>
                <a:spcPct val="100000"/>
              </a:lnSpc>
              <a:spcBef>
                <a:spcPts val="600"/>
              </a:spcBef>
              <a:buNone/>
            </a:pPr>
            <a:endParaRPr lang="en-US" sz="1600" dirty="0">
              <a:solidFill>
                <a:srgbClr val="4C4C4C"/>
              </a:solidFill>
              <a:latin typeface="Trebuchet MS" panose="020B0603020202020204" pitchFamily="34" charset="0"/>
            </a:endParaRPr>
          </a:p>
          <a:p>
            <a:pPr marL="0" indent="0">
              <a:lnSpc>
                <a:spcPct val="100000"/>
              </a:lnSpc>
              <a:spcBef>
                <a:spcPts val="600"/>
              </a:spcBef>
              <a:buNone/>
            </a:pPr>
            <a:r>
              <a:rPr lang="en-CA" sz="1600" b="1" dirty="0">
                <a:solidFill>
                  <a:srgbClr val="1C5B98"/>
                </a:solidFill>
                <a:latin typeface="Trebuchet MS"/>
                <a:cs typeface="Arial"/>
              </a:rPr>
              <a:t>Crushing Hazards</a:t>
            </a:r>
            <a:br>
              <a:rPr lang="en-CA" sz="1600" dirty="0">
                <a:latin typeface="Trebuchet MS" panose="020B0603020202020204" pitchFamily="34" charset="0"/>
              </a:rPr>
            </a:br>
            <a:r>
              <a:rPr lang="en-CA" sz="1600" dirty="0">
                <a:solidFill>
                  <a:srgbClr val="00002F"/>
                </a:solidFill>
                <a:latin typeface="Trebuchet MS"/>
                <a:cs typeface="Arial"/>
              </a:rPr>
              <a:t>Caught in, on or between an object</a:t>
            </a:r>
            <a:br>
              <a:rPr lang="en-CA" sz="1600" dirty="0">
                <a:solidFill>
                  <a:srgbClr val="00002F"/>
                </a:solidFill>
                <a:latin typeface="Trebuchet MS"/>
                <a:cs typeface="Arial"/>
              </a:rPr>
            </a:br>
            <a:r>
              <a:rPr lang="en-CA" sz="1600" dirty="0">
                <a:solidFill>
                  <a:srgbClr val="00002F"/>
                </a:solidFill>
                <a:latin typeface="Trebuchet MS"/>
                <a:cs typeface="Arial"/>
              </a:rPr>
              <a:t>Includes hand injuries</a:t>
            </a:r>
          </a:p>
        </p:txBody>
      </p:sp>
      <p:pic>
        <p:nvPicPr>
          <p:cNvPr id="11" name="Picture 10">
            <a:extLst>
              <a:ext uri="{FF2B5EF4-FFF2-40B4-BE49-F238E27FC236}">
                <a16:creationId xmlns:a16="http://schemas.microsoft.com/office/drawing/2014/main" id="{26901032-816B-0E13-4B43-6FE4B875F0EE}"/>
              </a:ext>
            </a:extLst>
          </p:cNvPr>
          <p:cNvPicPr>
            <a:picLocks noChangeAspect="1"/>
          </p:cNvPicPr>
          <p:nvPr/>
        </p:nvPicPr>
        <p:blipFill>
          <a:blip r:embed="rId2"/>
          <a:srcRect/>
          <a:stretch/>
        </p:blipFill>
        <p:spPr>
          <a:xfrm>
            <a:off x="773596" y="2719946"/>
            <a:ext cx="898813" cy="898813"/>
          </a:xfrm>
          <a:prstGeom prst="rect">
            <a:avLst/>
          </a:prstGeom>
        </p:spPr>
      </p:pic>
      <p:pic>
        <p:nvPicPr>
          <p:cNvPr id="12" name="Picture 11">
            <a:extLst>
              <a:ext uri="{FF2B5EF4-FFF2-40B4-BE49-F238E27FC236}">
                <a16:creationId xmlns:a16="http://schemas.microsoft.com/office/drawing/2014/main" id="{80BD91B7-D705-B6F2-C8FA-B4CDB8F4526B}"/>
              </a:ext>
            </a:extLst>
          </p:cNvPr>
          <p:cNvPicPr>
            <a:picLocks noChangeAspect="1"/>
          </p:cNvPicPr>
          <p:nvPr/>
        </p:nvPicPr>
        <p:blipFill>
          <a:blip r:embed="rId3"/>
          <a:srcRect/>
          <a:stretch/>
        </p:blipFill>
        <p:spPr>
          <a:xfrm>
            <a:off x="774301" y="3803286"/>
            <a:ext cx="898813" cy="898813"/>
          </a:xfrm>
          <a:prstGeom prst="rect">
            <a:avLst/>
          </a:prstGeom>
        </p:spPr>
      </p:pic>
      <p:pic>
        <p:nvPicPr>
          <p:cNvPr id="13" name="Picture 12">
            <a:extLst>
              <a:ext uri="{FF2B5EF4-FFF2-40B4-BE49-F238E27FC236}">
                <a16:creationId xmlns:a16="http://schemas.microsoft.com/office/drawing/2014/main" id="{0CE73D77-97DF-7174-AC14-2D36F8DED43C}"/>
              </a:ext>
            </a:extLst>
          </p:cNvPr>
          <p:cNvPicPr>
            <a:picLocks noChangeAspect="1"/>
          </p:cNvPicPr>
          <p:nvPr/>
        </p:nvPicPr>
        <p:blipFill>
          <a:blip r:embed="rId4"/>
          <a:srcRect/>
          <a:stretch/>
        </p:blipFill>
        <p:spPr>
          <a:xfrm>
            <a:off x="773596" y="4886626"/>
            <a:ext cx="898813" cy="898813"/>
          </a:xfrm>
          <a:prstGeom prst="rect">
            <a:avLst/>
          </a:prstGeom>
        </p:spPr>
      </p:pic>
    </p:spTree>
    <p:extLst>
      <p:ext uri="{BB962C8B-B14F-4D97-AF65-F5344CB8AC3E}">
        <p14:creationId xmlns:p14="http://schemas.microsoft.com/office/powerpoint/2010/main" val="261486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99A2C9C-5B7D-DF15-247F-F8F09F440032}"/>
              </a:ext>
            </a:extLst>
          </p:cNvPr>
          <p:cNvSpPr>
            <a:spLocks noGrp="1"/>
          </p:cNvSpPr>
          <p:nvPr>
            <p:ph type="subTitle" idx="1"/>
          </p:nvPr>
        </p:nvSpPr>
        <p:spPr/>
        <p:txBody>
          <a:bodyPr/>
          <a:lstStyle/>
          <a:p>
            <a:r>
              <a:rPr lang="en-CA" dirty="0"/>
              <a:t>Current status?</a:t>
            </a:r>
          </a:p>
        </p:txBody>
      </p:sp>
      <p:sp>
        <p:nvSpPr>
          <p:cNvPr id="4" name="Text Placeholder 3">
            <a:extLst>
              <a:ext uri="{FF2B5EF4-FFF2-40B4-BE49-F238E27FC236}">
                <a16:creationId xmlns:a16="http://schemas.microsoft.com/office/drawing/2014/main" id="{5E494694-CEEB-7EB2-BD65-207FBDA129A8}"/>
              </a:ext>
            </a:extLst>
          </p:cNvPr>
          <p:cNvSpPr>
            <a:spLocks noGrp="1"/>
          </p:cNvSpPr>
          <p:nvPr>
            <p:ph type="body" sz="quarter" idx="15"/>
          </p:nvPr>
        </p:nvSpPr>
        <p:spPr>
          <a:xfrm>
            <a:off x="914754" y="1070012"/>
            <a:ext cx="10760412" cy="2705878"/>
          </a:xfrm>
        </p:spPr>
        <p:txBody>
          <a:bodyPr/>
          <a:lstStyle/>
          <a:p>
            <a:pPr marL="0" indent="0">
              <a:buNone/>
            </a:pPr>
            <a:r>
              <a:rPr lang="en-US" dirty="0"/>
              <a:t>Creating a company-wide line of fire program presents a significant opportunity for injury prevention.</a:t>
            </a:r>
          </a:p>
          <a:p>
            <a:pPr marL="0" indent="0">
              <a:buNone/>
            </a:pPr>
            <a:endParaRPr lang="en-US" dirty="0"/>
          </a:p>
          <a:p>
            <a:r>
              <a:rPr lang="en-US" dirty="0"/>
              <a:t>Line of fire hazards, and the opportunity to correct them, are often overlooked.</a:t>
            </a:r>
          </a:p>
          <a:p>
            <a:endParaRPr lang="en-US" dirty="0"/>
          </a:p>
          <a:p>
            <a:r>
              <a:rPr lang="en-US" dirty="0"/>
              <a:t>Line of fire-related injuries are common and can lead to serious injury.</a:t>
            </a:r>
          </a:p>
          <a:p>
            <a:endParaRPr lang="en-US" dirty="0"/>
          </a:p>
          <a:p>
            <a:r>
              <a:rPr lang="en-US" dirty="0"/>
              <a:t>The line of fire program is aligned with Life Saving Rules and includes unsafe conditions as well.</a:t>
            </a:r>
          </a:p>
          <a:p>
            <a:endParaRPr lang="en-US" dirty="0"/>
          </a:p>
          <a:p>
            <a:r>
              <a:rPr lang="en-US" dirty="0"/>
              <a:t>Line of fire hazards exist year-round (not a seasonal trend).</a:t>
            </a:r>
          </a:p>
          <a:p>
            <a:endParaRPr lang="en-CA" dirty="0"/>
          </a:p>
        </p:txBody>
      </p:sp>
    </p:spTree>
    <p:extLst>
      <p:ext uri="{BB962C8B-B14F-4D97-AF65-F5344CB8AC3E}">
        <p14:creationId xmlns:p14="http://schemas.microsoft.com/office/powerpoint/2010/main" val="188275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06B9CCC-8966-3196-CC24-F0064DE3C199}"/>
              </a:ext>
            </a:extLst>
          </p:cNvPr>
          <p:cNvSpPr>
            <a:spLocks noGrp="1"/>
          </p:cNvSpPr>
          <p:nvPr>
            <p:ph type="subTitle" idx="1"/>
          </p:nvPr>
        </p:nvSpPr>
        <p:spPr/>
        <p:txBody>
          <a:bodyPr/>
          <a:lstStyle/>
          <a:p>
            <a:r>
              <a:rPr lang="en-US" dirty="0"/>
              <a:t>How Significant is Line of Fire?</a:t>
            </a:r>
            <a:endParaRPr lang="en-CA" dirty="0"/>
          </a:p>
        </p:txBody>
      </p:sp>
      <p:sp>
        <p:nvSpPr>
          <p:cNvPr id="4" name="Text Placeholder 3">
            <a:extLst>
              <a:ext uri="{FF2B5EF4-FFF2-40B4-BE49-F238E27FC236}">
                <a16:creationId xmlns:a16="http://schemas.microsoft.com/office/drawing/2014/main" id="{EBD2CF96-DB58-72E0-8DAF-DAFAAD7A85E2}"/>
              </a:ext>
            </a:extLst>
          </p:cNvPr>
          <p:cNvSpPr>
            <a:spLocks noGrp="1"/>
          </p:cNvSpPr>
          <p:nvPr>
            <p:ph type="body" sz="quarter" idx="15"/>
          </p:nvPr>
        </p:nvSpPr>
        <p:spPr>
          <a:xfrm>
            <a:off x="914753" y="1288673"/>
            <a:ext cx="10323090" cy="1076840"/>
          </a:xfrm>
        </p:spPr>
        <p:txBody>
          <a:bodyPr/>
          <a:lstStyle/>
          <a:p>
            <a:pPr marL="0" indent="0">
              <a:buNone/>
            </a:pPr>
            <a:r>
              <a:rPr lang="en-US" dirty="0"/>
              <a:t>Line of fire injury costs account for approximately 1/3 of all claim costs in the three western provinces with an annual cost of approximately $26 M. This is 8,514 people over the last five years that have been hurt.</a:t>
            </a:r>
          </a:p>
          <a:p>
            <a:pPr marL="0" indent="0">
              <a:buNone/>
            </a:pPr>
            <a:endParaRPr lang="en-CA" dirty="0"/>
          </a:p>
        </p:txBody>
      </p:sp>
      <p:sp>
        <p:nvSpPr>
          <p:cNvPr id="5" name="Text Placeholder 2">
            <a:extLst>
              <a:ext uri="{FF2B5EF4-FFF2-40B4-BE49-F238E27FC236}">
                <a16:creationId xmlns:a16="http://schemas.microsoft.com/office/drawing/2014/main" id="{987A49DC-96BE-2684-0599-7AE30F5B34ED}"/>
              </a:ext>
            </a:extLst>
          </p:cNvPr>
          <p:cNvSpPr txBox="1">
            <a:spLocks/>
          </p:cNvSpPr>
          <p:nvPr/>
        </p:nvSpPr>
        <p:spPr>
          <a:xfrm>
            <a:off x="1092199" y="5611395"/>
            <a:ext cx="5564194" cy="520528"/>
          </a:xfrm>
          <a:prstGeom prst="rect">
            <a:avLst/>
          </a:prstGeom>
        </p:spPr>
        <p:txBody>
          <a:bodyPr>
            <a:normAutofit/>
          </a:bodyPr>
          <a:lstStyle>
            <a:lvl1pPr marL="0" indent="0" algn="l" defTabSz="914400" rtl="0" eaLnBrk="1" latinLnBrk="0" hangingPunct="1">
              <a:lnSpc>
                <a:spcPct val="100000"/>
              </a:lnSpc>
              <a:spcBef>
                <a:spcPts val="0"/>
              </a:spcBef>
              <a:buFont typeface="Arial" panose="020B0604020202020204" pitchFamily="34" charset="0"/>
              <a:buNone/>
              <a:defRPr sz="4000" b="1" kern="1200">
                <a:solidFill>
                  <a:srgbClr val="005C9B"/>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dirty="0">
                <a:solidFill>
                  <a:srgbClr val="000000"/>
                </a:solidFill>
                <a:latin typeface="Trebuchet MS"/>
              </a:rPr>
              <a:t>*All Oil and Gas Funding Codes Western Provinces – 2014 to Q1 2019; includes injuries such as some fires and explosions, struck by vehicle, struck by objects, pressure releases, exposures to hazardous energy, caught in or crushed.</a:t>
            </a:r>
            <a:endParaRPr lang="en-CA" sz="800" dirty="0">
              <a:solidFill>
                <a:srgbClr val="000000"/>
              </a:solidFill>
              <a:latin typeface="Trebuchet MS"/>
            </a:endParaRPr>
          </a:p>
        </p:txBody>
      </p:sp>
      <p:pic>
        <p:nvPicPr>
          <p:cNvPr id="6" name="Picture 2" descr="C:\Users\mgauley\AppData\Local\Microsoft\Windows\Temporary Internet Files\Content.IE5\Y8JISA3K\MP900411828[1].jpg">
            <a:extLst>
              <a:ext uri="{FF2B5EF4-FFF2-40B4-BE49-F238E27FC236}">
                <a16:creationId xmlns:a16="http://schemas.microsoft.com/office/drawing/2014/main" id="{BE5DD420-8309-DDBB-DA02-41E48BA20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372" y="3741369"/>
            <a:ext cx="2090840" cy="17951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BBF04D-0B11-2FB4-8030-E4BF180076C1}"/>
              </a:ext>
            </a:extLst>
          </p:cNvPr>
          <p:cNvSpPr txBox="1"/>
          <p:nvPr/>
        </p:nvSpPr>
        <p:spPr>
          <a:xfrm>
            <a:off x="7409969" y="2933344"/>
            <a:ext cx="941645" cy="584775"/>
          </a:xfrm>
          <a:prstGeom prst="rect">
            <a:avLst/>
          </a:prstGeom>
          <a:noFill/>
        </p:spPr>
        <p:txBody>
          <a:bodyPr wrap="square" rtlCol="0" anchor="t">
            <a:spAutoFit/>
          </a:bodyPr>
          <a:lstStyle/>
          <a:p>
            <a:pPr algn="ctr"/>
            <a:r>
              <a:rPr lang="en-US" sz="1600" dirty="0">
                <a:solidFill>
                  <a:srgbClr val="000000"/>
                </a:solidFill>
                <a:latin typeface="Trebuchet MS"/>
              </a:rPr>
              <a:t>8,514 People</a:t>
            </a:r>
            <a:endParaRPr lang="en-CA" sz="1600" dirty="0">
              <a:solidFill>
                <a:srgbClr val="000000"/>
              </a:solidFill>
              <a:latin typeface="Trebuchet MS"/>
            </a:endParaRPr>
          </a:p>
        </p:txBody>
      </p:sp>
      <p:pic>
        <p:nvPicPr>
          <p:cNvPr id="8" name="Picture 7">
            <a:extLst>
              <a:ext uri="{FF2B5EF4-FFF2-40B4-BE49-F238E27FC236}">
                <a16:creationId xmlns:a16="http://schemas.microsoft.com/office/drawing/2014/main" id="{A285B3C0-479A-BB27-1354-768C33A7C58C}"/>
              </a:ext>
            </a:extLst>
          </p:cNvPr>
          <p:cNvPicPr>
            <a:picLocks noChangeAspect="1"/>
          </p:cNvPicPr>
          <p:nvPr/>
        </p:nvPicPr>
        <p:blipFill>
          <a:blip r:embed="rId3"/>
          <a:stretch>
            <a:fillRect/>
          </a:stretch>
        </p:blipFill>
        <p:spPr>
          <a:xfrm>
            <a:off x="2308629" y="2545236"/>
            <a:ext cx="3133725" cy="3048000"/>
          </a:xfrm>
          <a:prstGeom prst="rect">
            <a:avLst/>
          </a:prstGeom>
        </p:spPr>
      </p:pic>
    </p:spTree>
    <p:extLst>
      <p:ext uri="{BB962C8B-B14F-4D97-AF65-F5344CB8AC3E}">
        <p14:creationId xmlns:p14="http://schemas.microsoft.com/office/powerpoint/2010/main" val="97834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6D1C7C7-4EB9-1DA9-4447-2D7B433678F8}"/>
              </a:ext>
            </a:extLst>
          </p:cNvPr>
          <p:cNvSpPr>
            <a:spLocks noGrp="1"/>
          </p:cNvSpPr>
          <p:nvPr>
            <p:ph type="subTitle" idx="1"/>
          </p:nvPr>
        </p:nvSpPr>
        <p:spPr/>
        <p:txBody>
          <a:bodyPr/>
          <a:lstStyle/>
          <a:p>
            <a:r>
              <a:rPr lang="en-US" dirty="0"/>
              <a:t>What Does our incident data indicate?</a:t>
            </a:r>
            <a:endParaRPr lang="en-CA" dirty="0"/>
          </a:p>
        </p:txBody>
      </p:sp>
      <p:sp>
        <p:nvSpPr>
          <p:cNvPr id="3" name="Text Placeholder 2">
            <a:extLst>
              <a:ext uri="{FF2B5EF4-FFF2-40B4-BE49-F238E27FC236}">
                <a16:creationId xmlns:a16="http://schemas.microsoft.com/office/drawing/2014/main" id="{A66885AF-B6C6-156B-8727-D175E1840F46}"/>
              </a:ext>
            </a:extLst>
          </p:cNvPr>
          <p:cNvSpPr>
            <a:spLocks noGrp="1"/>
          </p:cNvSpPr>
          <p:nvPr>
            <p:ph type="body" sz="quarter" idx="14"/>
          </p:nvPr>
        </p:nvSpPr>
        <p:spPr>
          <a:xfrm>
            <a:off x="914753" y="1645606"/>
            <a:ext cx="8569101" cy="985794"/>
          </a:xfrm>
        </p:spPr>
        <p:txBody>
          <a:bodyPr/>
          <a:lstStyle/>
          <a:p>
            <a:r>
              <a:rPr lang="en-US" dirty="0"/>
              <a:t>[Add your incident data and trends here:]</a:t>
            </a:r>
          </a:p>
          <a:p>
            <a:endParaRPr lang="en-CA" dirty="0"/>
          </a:p>
        </p:txBody>
      </p:sp>
    </p:spTree>
    <p:extLst>
      <p:ext uri="{BB962C8B-B14F-4D97-AF65-F5344CB8AC3E}">
        <p14:creationId xmlns:p14="http://schemas.microsoft.com/office/powerpoint/2010/main" val="351824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412E541-A095-29EA-DE09-677B892890B6}"/>
              </a:ext>
            </a:extLst>
          </p:cNvPr>
          <p:cNvSpPr>
            <a:spLocks noGrp="1"/>
          </p:cNvSpPr>
          <p:nvPr>
            <p:ph type="subTitle" idx="1"/>
          </p:nvPr>
        </p:nvSpPr>
        <p:spPr>
          <a:xfrm>
            <a:off x="908231" y="149468"/>
            <a:ext cx="9865786" cy="799297"/>
          </a:xfrm>
        </p:spPr>
        <p:txBody>
          <a:bodyPr/>
          <a:lstStyle/>
          <a:p>
            <a:r>
              <a:rPr lang="en-US" dirty="0"/>
              <a:t>Alignment with Life Saving Rules</a:t>
            </a:r>
            <a:endParaRPr lang="en-CA" dirty="0"/>
          </a:p>
        </p:txBody>
      </p:sp>
      <p:sp>
        <p:nvSpPr>
          <p:cNvPr id="4" name="Text Placeholder 3">
            <a:extLst>
              <a:ext uri="{FF2B5EF4-FFF2-40B4-BE49-F238E27FC236}">
                <a16:creationId xmlns:a16="http://schemas.microsoft.com/office/drawing/2014/main" id="{B60F0EAF-C8CB-E47B-E79A-B09C1BDD13D5}"/>
              </a:ext>
            </a:extLst>
          </p:cNvPr>
          <p:cNvSpPr>
            <a:spLocks noGrp="1"/>
          </p:cNvSpPr>
          <p:nvPr>
            <p:ph type="body" sz="quarter" idx="15"/>
          </p:nvPr>
        </p:nvSpPr>
        <p:spPr>
          <a:xfrm>
            <a:off x="914753" y="1149525"/>
            <a:ext cx="9766499" cy="2705878"/>
          </a:xfrm>
        </p:spPr>
        <p:txBody>
          <a:bodyPr/>
          <a:lstStyle/>
          <a:p>
            <a:pPr marL="0" indent="0">
              <a:buNone/>
            </a:pPr>
            <a:r>
              <a:rPr lang="en-US" dirty="0"/>
              <a:t>The line of fire program is aligned with Energy Safety Canada’s 10 Life Saving Rules, which focus on safe </a:t>
            </a:r>
            <a:r>
              <a:rPr lang="en-US" dirty="0" err="1"/>
              <a:t>behaviours</a:t>
            </a:r>
            <a:r>
              <a:rPr lang="en-US" dirty="0"/>
              <a:t>, however it can also stand alone. </a:t>
            </a:r>
          </a:p>
          <a:p>
            <a:pPr marL="0" indent="0">
              <a:buNone/>
            </a:pPr>
            <a:endParaRPr lang="en-US" dirty="0"/>
          </a:p>
          <a:p>
            <a:pPr marL="0" indent="0">
              <a:buNone/>
            </a:pPr>
            <a:r>
              <a:rPr lang="en-US" dirty="0"/>
              <a:t>The program also includes aspects relating to unsafe conditions and unsafe acts.</a:t>
            </a:r>
          </a:p>
          <a:p>
            <a:endParaRPr lang="en-CA" dirty="0"/>
          </a:p>
        </p:txBody>
      </p:sp>
      <p:grpSp>
        <p:nvGrpSpPr>
          <p:cNvPr id="5" name="Group 4">
            <a:extLst>
              <a:ext uri="{FF2B5EF4-FFF2-40B4-BE49-F238E27FC236}">
                <a16:creationId xmlns:a16="http://schemas.microsoft.com/office/drawing/2014/main" id="{FE985765-9F14-4A97-4CC7-23BF72A8B91C}"/>
              </a:ext>
            </a:extLst>
          </p:cNvPr>
          <p:cNvGrpSpPr/>
          <p:nvPr/>
        </p:nvGrpSpPr>
        <p:grpSpPr>
          <a:xfrm>
            <a:off x="3211107" y="3229160"/>
            <a:ext cx="4753449" cy="2406243"/>
            <a:chOff x="2127437" y="2303562"/>
            <a:chExt cx="4889126" cy="2524425"/>
          </a:xfrm>
        </p:grpSpPr>
        <p:graphicFrame>
          <p:nvGraphicFramePr>
            <p:cNvPr id="6" name="Diagram 5">
              <a:extLst>
                <a:ext uri="{FF2B5EF4-FFF2-40B4-BE49-F238E27FC236}">
                  <a16:creationId xmlns:a16="http://schemas.microsoft.com/office/drawing/2014/main" id="{236DA7F4-0D16-44B6-405F-4146A2E60E25}"/>
                </a:ext>
              </a:extLst>
            </p:cNvPr>
            <p:cNvGraphicFramePr/>
            <p:nvPr>
              <p:extLst>
                <p:ext uri="{D42A27DB-BD31-4B8C-83A1-F6EECF244321}">
                  <p14:modId xmlns:p14="http://schemas.microsoft.com/office/powerpoint/2010/main" val="3930459646"/>
                </p:ext>
              </p:extLst>
            </p:nvPr>
          </p:nvGraphicFramePr>
          <p:xfrm>
            <a:off x="2127437" y="2324666"/>
            <a:ext cx="4889126" cy="2503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652A237-BC16-B8DA-D04F-F5E2186C63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7883" y="2303562"/>
              <a:ext cx="1488234" cy="1304183"/>
            </a:xfrm>
            <a:prstGeom prst="rect">
              <a:avLst/>
            </a:prstGeom>
          </p:spPr>
        </p:pic>
      </p:grpSp>
    </p:spTree>
    <p:extLst>
      <p:ext uri="{BB962C8B-B14F-4D97-AF65-F5344CB8AC3E}">
        <p14:creationId xmlns:p14="http://schemas.microsoft.com/office/powerpoint/2010/main" val="383478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7279B92-5ED3-8245-EEA7-3374ED3F594C}"/>
              </a:ext>
            </a:extLst>
          </p:cNvPr>
          <p:cNvSpPr>
            <a:spLocks noGrp="1"/>
          </p:cNvSpPr>
          <p:nvPr>
            <p:ph type="subTitle" idx="1"/>
          </p:nvPr>
        </p:nvSpPr>
        <p:spPr/>
        <p:txBody>
          <a:bodyPr/>
          <a:lstStyle/>
          <a:p>
            <a:r>
              <a:rPr lang="en-US" dirty="0"/>
              <a:t>Energy Safety Canada’s 10 Life Saving Rules</a:t>
            </a:r>
            <a:br>
              <a:rPr lang="en-US" dirty="0"/>
            </a:br>
            <a:endParaRPr lang="en-CA" dirty="0"/>
          </a:p>
        </p:txBody>
      </p:sp>
      <p:sp>
        <p:nvSpPr>
          <p:cNvPr id="4" name="Text Placeholder 3">
            <a:extLst>
              <a:ext uri="{FF2B5EF4-FFF2-40B4-BE49-F238E27FC236}">
                <a16:creationId xmlns:a16="http://schemas.microsoft.com/office/drawing/2014/main" id="{1D02F7D0-A422-07D1-96F0-D884D8023087}"/>
              </a:ext>
            </a:extLst>
          </p:cNvPr>
          <p:cNvSpPr>
            <a:spLocks noGrp="1"/>
          </p:cNvSpPr>
          <p:nvPr>
            <p:ph type="body" sz="quarter" idx="15"/>
          </p:nvPr>
        </p:nvSpPr>
        <p:spPr>
          <a:xfrm>
            <a:off x="1147598" y="6118510"/>
            <a:ext cx="7360298" cy="891310"/>
          </a:xfrm>
        </p:spPr>
        <p:txBody>
          <a:bodyPr/>
          <a:lstStyle/>
          <a:p>
            <a:pPr marL="0" indent="0">
              <a:buNone/>
            </a:pPr>
            <a:r>
              <a:rPr lang="en-US" sz="1200" dirty="0"/>
              <a:t>NOTE: Nine rules were adopted from the International Association of Oil &amp; Gas Producers (IOGP) with Fit for Duty being added to reflect the Canadian environment</a:t>
            </a:r>
          </a:p>
          <a:p>
            <a:endParaRPr lang="en-CA" dirty="0"/>
          </a:p>
        </p:txBody>
      </p:sp>
      <p:pic>
        <p:nvPicPr>
          <p:cNvPr id="5" name="Picture 4">
            <a:extLst>
              <a:ext uri="{FF2B5EF4-FFF2-40B4-BE49-F238E27FC236}">
                <a16:creationId xmlns:a16="http://schemas.microsoft.com/office/drawing/2014/main" id="{976E5B4D-9CC4-F270-D70C-365184A51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016" y="1737169"/>
            <a:ext cx="7302880" cy="4135468"/>
          </a:xfrm>
          <a:prstGeom prst="rect">
            <a:avLst/>
          </a:prstGeom>
        </p:spPr>
      </p:pic>
    </p:spTree>
    <p:extLst>
      <p:ext uri="{BB962C8B-B14F-4D97-AF65-F5344CB8AC3E}">
        <p14:creationId xmlns:p14="http://schemas.microsoft.com/office/powerpoint/2010/main" val="204376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4D0C5A8-47EA-70C2-179A-128F6D81ECEE}"/>
              </a:ext>
            </a:extLst>
          </p:cNvPr>
          <p:cNvSpPr>
            <a:spLocks noGrp="1"/>
          </p:cNvSpPr>
          <p:nvPr>
            <p:ph type="subTitle" idx="1"/>
          </p:nvPr>
        </p:nvSpPr>
        <p:spPr/>
        <p:txBody>
          <a:bodyPr/>
          <a:lstStyle/>
          <a:p>
            <a:r>
              <a:rPr lang="en-US" dirty="0"/>
              <a:t>Line of fire - Life Saving Rule</a:t>
            </a:r>
            <a:endParaRPr lang="en-CA" dirty="0"/>
          </a:p>
        </p:txBody>
      </p:sp>
      <p:sp>
        <p:nvSpPr>
          <p:cNvPr id="3" name="Text Placeholder 2">
            <a:extLst>
              <a:ext uri="{FF2B5EF4-FFF2-40B4-BE49-F238E27FC236}">
                <a16:creationId xmlns:a16="http://schemas.microsoft.com/office/drawing/2014/main" id="{C492DCE8-71EE-F192-C78B-B756878A9721}"/>
              </a:ext>
            </a:extLst>
          </p:cNvPr>
          <p:cNvSpPr>
            <a:spLocks noGrp="1"/>
          </p:cNvSpPr>
          <p:nvPr>
            <p:ph type="body" sz="quarter" idx="14"/>
          </p:nvPr>
        </p:nvSpPr>
        <p:spPr/>
        <p:txBody>
          <a:bodyPr/>
          <a:lstStyle/>
          <a:p>
            <a:r>
              <a:rPr lang="en-US" dirty="0"/>
              <a:t>The Line of Fire Life Saving Rule has a large focus on body positioning.</a:t>
            </a:r>
          </a:p>
          <a:p>
            <a:endParaRPr lang="en-CA" dirty="0"/>
          </a:p>
        </p:txBody>
      </p:sp>
      <p:sp>
        <p:nvSpPr>
          <p:cNvPr id="4" name="Text Placeholder 3">
            <a:extLst>
              <a:ext uri="{FF2B5EF4-FFF2-40B4-BE49-F238E27FC236}">
                <a16:creationId xmlns:a16="http://schemas.microsoft.com/office/drawing/2014/main" id="{9A569948-4745-4801-6889-737646CAE1DC}"/>
              </a:ext>
            </a:extLst>
          </p:cNvPr>
          <p:cNvSpPr>
            <a:spLocks noGrp="1"/>
          </p:cNvSpPr>
          <p:nvPr>
            <p:ph type="body" sz="quarter" idx="15"/>
          </p:nvPr>
        </p:nvSpPr>
        <p:spPr>
          <a:xfrm>
            <a:off x="914753" y="2282586"/>
            <a:ext cx="10342969" cy="2705878"/>
          </a:xfrm>
        </p:spPr>
        <p:txBody>
          <a:bodyPr/>
          <a:lstStyle/>
          <a:p>
            <a:pPr marL="0" indent="0">
              <a:buNone/>
            </a:pPr>
            <a:r>
              <a:rPr lang="en-US" dirty="0"/>
              <a:t>Keep yourself and others out of the line of fire</a:t>
            </a:r>
          </a:p>
          <a:p>
            <a:r>
              <a:rPr lang="en-US" dirty="0"/>
              <a:t>I position myself to avoid:</a:t>
            </a:r>
          </a:p>
          <a:p>
            <a:pPr lvl="1"/>
            <a:r>
              <a:rPr lang="en-US" sz="2000" dirty="0"/>
              <a:t>Moving objects</a:t>
            </a:r>
          </a:p>
          <a:p>
            <a:pPr lvl="1"/>
            <a:r>
              <a:rPr lang="en-US" sz="2000" dirty="0"/>
              <a:t>Vehicles</a:t>
            </a:r>
          </a:p>
          <a:p>
            <a:pPr lvl="1"/>
            <a:r>
              <a:rPr lang="en-US" sz="2000" dirty="0"/>
              <a:t>Pressure releases</a:t>
            </a:r>
          </a:p>
          <a:p>
            <a:pPr lvl="1"/>
            <a:r>
              <a:rPr lang="en-US" sz="2000" dirty="0"/>
              <a:t>Dropped objects</a:t>
            </a:r>
          </a:p>
          <a:p>
            <a:r>
              <a:rPr lang="en-US" dirty="0"/>
              <a:t>I establish and obey barriers and exclusion zones</a:t>
            </a:r>
          </a:p>
          <a:p>
            <a:r>
              <a:rPr lang="en-US" dirty="0"/>
              <a:t>I take action to secure loose objects and report potential dropped objects</a:t>
            </a:r>
          </a:p>
          <a:p>
            <a:endParaRPr lang="en-CA" dirty="0"/>
          </a:p>
        </p:txBody>
      </p:sp>
      <p:pic>
        <p:nvPicPr>
          <p:cNvPr id="5" name="Picture 4">
            <a:extLst>
              <a:ext uri="{FF2B5EF4-FFF2-40B4-BE49-F238E27FC236}">
                <a16:creationId xmlns:a16="http://schemas.microsoft.com/office/drawing/2014/main" id="{8214849B-093B-A391-04F9-7E353E346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066" y="2282586"/>
            <a:ext cx="1797616" cy="1797616"/>
          </a:xfrm>
          <a:prstGeom prst="rect">
            <a:avLst/>
          </a:prstGeom>
        </p:spPr>
      </p:pic>
    </p:spTree>
    <p:extLst>
      <p:ext uri="{BB962C8B-B14F-4D97-AF65-F5344CB8AC3E}">
        <p14:creationId xmlns:p14="http://schemas.microsoft.com/office/powerpoint/2010/main" val="337840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DE0A51-F784-30E2-FA9A-B262DDFAF304}"/>
              </a:ext>
            </a:extLst>
          </p:cNvPr>
          <p:cNvSpPr>
            <a:spLocks noGrp="1"/>
          </p:cNvSpPr>
          <p:nvPr>
            <p:ph type="body" sz="quarter" idx="15"/>
          </p:nvPr>
        </p:nvSpPr>
        <p:spPr>
          <a:xfrm>
            <a:off x="3902766" y="301386"/>
            <a:ext cx="7938052" cy="1982468"/>
          </a:xfrm>
        </p:spPr>
        <p:txBody>
          <a:bodyPr/>
          <a:lstStyle/>
          <a:p>
            <a:pPr marL="0" indent="0">
              <a:buNone/>
            </a:pPr>
            <a:r>
              <a:rPr lang="en-US" dirty="0"/>
              <a:t>Jordan’s forklift became stuck in mud. A chain and sling was attached by site personnel to the ball of a pickup truck’s hitch while the other end was secured to the forklift. Jordan remained in the forklift while others took several runs with the truck to free the forklift. On the final pull, the explosive force of the shock load snapped the hitch ball off and sent it flying at Jordan. Jordan was struck on the head and died at the scene. </a:t>
            </a:r>
          </a:p>
          <a:p>
            <a:pPr marL="0" indent="0">
              <a:buNone/>
            </a:pPr>
            <a:endParaRPr lang="en-CA" dirty="0"/>
          </a:p>
        </p:txBody>
      </p:sp>
      <p:pic>
        <p:nvPicPr>
          <p:cNvPr id="6" name="Picture 5" descr="A smiling person in a blue shirt&#10;&#10;Description generated with very high confidence">
            <a:extLst>
              <a:ext uri="{FF2B5EF4-FFF2-40B4-BE49-F238E27FC236}">
                <a16:creationId xmlns:a16="http://schemas.microsoft.com/office/drawing/2014/main" id="{1B2BBA52-CF87-6E90-EF66-F2087A00A190}"/>
              </a:ext>
            </a:extLst>
          </p:cNvPr>
          <p:cNvPicPr>
            <a:picLocks noChangeAspect="1"/>
          </p:cNvPicPr>
          <p:nvPr/>
        </p:nvPicPr>
        <p:blipFill rotWithShape="1">
          <a:blip r:embed="rId2"/>
          <a:srcRect l="6001" t="9028" r="10821" b="32117"/>
          <a:stretch/>
        </p:blipFill>
        <p:spPr>
          <a:xfrm>
            <a:off x="864083" y="301385"/>
            <a:ext cx="2807539" cy="2850393"/>
          </a:xfrm>
          <a:prstGeom prst="rect">
            <a:avLst/>
          </a:prstGeom>
        </p:spPr>
      </p:pic>
      <p:sp>
        <p:nvSpPr>
          <p:cNvPr id="7" name="Text Placeholder 3">
            <a:extLst>
              <a:ext uri="{FF2B5EF4-FFF2-40B4-BE49-F238E27FC236}">
                <a16:creationId xmlns:a16="http://schemas.microsoft.com/office/drawing/2014/main" id="{380872AF-6A6F-9361-27A0-F8A32FCA3057}"/>
              </a:ext>
            </a:extLst>
          </p:cNvPr>
          <p:cNvSpPr txBox="1">
            <a:spLocks/>
          </p:cNvSpPr>
          <p:nvPr/>
        </p:nvSpPr>
        <p:spPr>
          <a:xfrm>
            <a:off x="864083" y="3287625"/>
            <a:ext cx="5418217" cy="2395330"/>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b="0" kern="1200">
                <a:solidFill>
                  <a:srgbClr val="000000"/>
                </a:solidFill>
                <a:latin typeface="Trebuchet MS" panose="020B070302020209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lnSpc>
                <a:spcPct val="90000"/>
              </a:lnSpc>
              <a:spcBef>
                <a:spcPts val="500"/>
              </a:spcBef>
              <a:buFont typeface="Courier New" panose="02070309020205020404" pitchFamily="49" charset="0"/>
              <a:buChar char="o"/>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Jordan Roppel</a:t>
            </a:r>
          </a:p>
          <a:p>
            <a:pPr marL="0" indent="0">
              <a:buFont typeface="Arial" panose="020B0604020202020204" pitchFamily="34" charset="0"/>
              <a:buNone/>
            </a:pPr>
            <a:r>
              <a:rPr lang="en-US" dirty="0"/>
              <a:t>Jordan Roppel was 18 and had less than two months on the job at a perforating shaped charge manufacturing plant in Standard, Alberta. Jordan was a vintage muscle car enthusiast and had plans to become an auto mechanic when he finished high school. </a:t>
            </a:r>
          </a:p>
        </p:txBody>
      </p:sp>
      <p:pic>
        <p:nvPicPr>
          <p:cNvPr id="9" name="Picture 8">
            <a:extLst>
              <a:ext uri="{FF2B5EF4-FFF2-40B4-BE49-F238E27FC236}">
                <a16:creationId xmlns:a16="http://schemas.microsoft.com/office/drawing/2014/main" id="{226BDC8D-C802-A18A-78F0-F55156D72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079" y="2642839"/>
            <a:ext cx="1440000" cy="1440000"/>
          </a:xfrm>
          <a:prstGeom prst="rect">
            <a:avLst/>
          </a:prstGeom>
        </p:spPr>
      </p:pic>
      <p:sp>
        <p:nvSpPr>
          <p:cNvPr id="10" name="Text Placeholder 3">
            <a:extLst>
              <a:ext uri="{FF2B5EF4-FFF2-40B4-BE49-F238E27FC236}">
                <a16:creationId xmlns:a16="http://schemas.microsoft.com/office/drawing/2014/main" id="{67EDB774-83F1-8F03-2325-1C78A18AD865}"/>
              </a:ext>
            </a:extLst>
          </p:cNvPr>
          <p:cNvSpPr txBox="1">
            <a:spLocks/>
          </p:cNvSpPr>
          <p:nvPr/>
        </p:nvSpPr>
        <p:spPr>
          <a:xfrm>
            <a:off x="6963358" y="4136723"/>
            <a:ext cx="4989443" cy="331407"/>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b="0" kern="1200">
                <a:solidFill>
                  <a:srgbClr val="000000"/>
                </a:solidFill>
                <a:latin typeface="Trebuchet MS" panose="020B070302020209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lnSpc>
                <a:spcPct val="90000"/>
              </a:lnSpc>
              <a:spcBef>
                <a:spcPts val="500"/>
              </a:spcBef>
              <a:buFont typeface="Courier New" panose="02070309020205020404" pitchFamily="49" charset="0"/>
              <a:buChar char="o"/>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US" b="1" dirty="0">
                <a:latin typeface="Trebuchet MS" panose="020B0603020202020204" pitchFamily="34" charset="0"/>
                <a:ea typeface="Source Sans Pro" panose="020B0503030403020204" pitchFamily="34" charset="0"/>
                <a:cs typeface="Times New Roman" panose="02020603050405020304" pitchFamily="18" charset="0"/>
              </a:rPr>
              <a:t>Line of Fire</a:t>
            </a:r>
          </a:p>
          <a:p>
            <a:pPr marL="0" indent="0">
              <a:buFont typeface="Arial" panose="020B0604020202020204" pitchFamily="34" charset="0"/>
              <a:buNone/>
            </a:pPr>
            <a:endParaRPr lang="en-CA" dirty="0"/>
          </a:p>
        </p:txBody>
      </p:sp>
      <p:sp>
        <p:nvSpPr>
          <p:cNvPr id="11" name="Text Placeholder 3">
            <a:extLst>
              <a:ext uri="{FF2B5EF4-FFF2-40B4-BE49-F238E27FC236}">
                <a16:creationId xmlns:a16="http://schemas.microsoft.com/office/drawing/2014/main" id="{093C3D26-1572-D18A-A7FA-48C38D81D7B1}"/>
              </a:ext>
            </a:extLst>
          </p:cNvPr>
          <p:cNvSpPr txBox="1">
            <a:spLocks/>
          </p:cNvSpPr>
          <p:nvPr/>
        </p:nvSpPr>
        <p:spPr>
          <a:xfrm>
            <a:off x="6963358" y="4468130"/>
            <a:ext cx="4989443" cy="788502"/>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b="0" kern="1200">
                <a:solidFill>
                  <a:srgbClr val="000000"/>
                </a:solidFill>
                <a:latin typeface="Trebuchet MS" panose="020B070302020209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lnSpc>
                <a:spcPct val="90000"/>
              </a:lnSpc>
              <a:spcBef>
                <a:spcPts val="500"/>
              </a:spcBef>
              <a:buFont typeface="Courier New" panose="02070309020205020404" pitchFamily="49" charset="0"/>
              <a:buChar char="o"/>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line of fire rule is designed to keep yourself and others out of the line of fire of moving objects like flying ball hitches.</a:t>
            </a: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4242869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Nuo8j7Zr"/>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FFFFFF"/>
      </a:dk1>
      <a:lt1>
        <a:srgbClr val="FFFFFF"/>
      </a:lt1>
      <a:dk2>
        <a:srgbClr val="FFFFFF"/>
      </a:dk2>
      <a:lt2>
        <a:srgbClr val="FFFFFF"/>
      </a:lt2>
      <a:accent1>
        <a:srgbClr val="005D9C"/>
      </a:accent1>
      <a:accent2>
        <a:srgbClr val="FFB81C"/>
      </a:accent2>
      <a:accent3>
        <a:srgbClr val="283349"/>
      </a:accent3>
      <a:accent4>
        <a:srgbClr val="B2B3B2"/>
      </a:accent4>
      <a:accent5>
        <a:srgbClr val="ECEBEA"/>
      </a:accent5>
      <a:accent6>
        <a:srgbClr val="101820"/>
      </a:accent6>
      <a:hlink>
        <a:srgbClr val="FFFFFF"/>
      </a:hlink>
      <a:folHlink>
        <a:srgbClr val="FFFFFF"/>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c7d5074-9479-40c8-baa5-fb31e05291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160D3837BD874884403F76B2203639" ma:contentTypeVersion="15" ma:contentTypeDescription="Create a new document." ma:contentTypeScope="" ma:versionID="15ea7aee3d1efeca12e4448ba5168f56">
  <xsd:schema xmlns:xsd="http://www.w3.org/2001/XMLSchema" xmlns:xs="http://www.w3.org/2001/XMLSchema" xmlns:p="http://schemas.microsoft.com/office/2006/metadata/properties" xmlns:ns3="9c7d5074-9479-40c8-baa5-fb31e05291dc" xmlns:ns4="fdf504b1-5233-455f-8c20-e7d9d68ffae3" targetNamespace="http://schemas.microsoft.com/office/2006/metadata/properties" ma:root="true" ma:fieldsID="d5504583e89821d92e5df29384ca99d5" ns3:_="" ns4:_="">
    <xsd:import namespace="9c7d5074-9479-40c8-baa5-fb31e05291dc"/>
    <xsd:import namespace="fdf504b1-5233-455f-8c20-e7d9d68ffae3"/>
    <xsd:element name="properties">
      <xsd:complexType>
        <xsd:sequence>
          <xsd:element name="documentManagement">
            <xsd:complexType>
              <xsd:all>
                <xsd:element ref="ns3:MediaServiceDateTaken" minOccurs="0"/>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7d5074-9479-40c8-baa5-fb31e05291dc"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f504b1-5233-455f-8c20-e7d9d68ffa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805710-66AB-47E5-80EB-C0E0A5EFB5B9}">
  <ds:schemaRefs>
    <ds:schemaRef ds:uri="http://purl.org/dc/elements/1.1/"/>
    <ds:schemaRef ds:uri="http://schemas.microsoft.com/office/2006/metadata/properties"/>
    <ds:schemaRef ds:uri="http://www.w3.org/XML/1998/namespace"/>
    <ds:schemaRef ds:uri="fdf504b1-5233-455f-8c20-e7d9d68ffae3"/>
    <ds:schemaRef ds:uri="http://schemas.microsoft.com/office/2006/documentManagement/types"/>
    <ds:schemaRef ds:uri="http://purl.org/dc/terms/"/>
    <ds:schemaRef ds:uri="http://schemas.microsoft.com/office/infopath/2007/PartnerControls"/>
    <ds:schemaRef ds:uri="9c7d5074-9479-40c8-baa5-fb31e05291dc"/>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E0FC65B-49C5-4AB4-B8C3-5478A8FC6BC9}">
  <ds:schemaRefs>
    <ds:schemaRef ds:uri="http://schemas.microsoft.com/sharepoint/v3/contenttype/forms"/>
  </ds:schemaRefs>
</ds:datastoreItem>
</file>

<file path=customXml/itemProps3.xml><?xml version="1.0" encoding="utf-8"?>
<ds:datastoreItem xmlns:ds="http://schemas.openxmlformats.org/officeDocument/2006/customXml" ds:itemID="{7D45FDE0-F57A-4B4E-A867-6E1A101D571F}">
  <ds:schemaRefs>
    <ds:schemaRef ds:uri="9c7d5074-9479-40c8-baa5-fb31e05291dc"/>
    <ds:schemaRef ds:uri="fdf504b1-5233-455f-8c20-e7d9d68ffa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163</TotalTime>
  <Words>1658</Words>
  <Application>Microsoft Office PowerPoint</Application>
  <PresentationFormat>Widescreen</PresentationFormat>
  <Paragraphs>235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Courier New</vt:lpstr>
      <vt:lpstr>Trebuchet MS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Bailey Forbes</dc:creator>
  <cp:lastModifiedBy>Abbey Adeogun</cp:lastModifiedBy>
  <cp:revision>1</cp:revision>
  <dcterms:created xsi:type="dcterms:W3CDTF">2025-01-06T22:59:05Z</dcterms:created>
  <dcterms:modified xsi:type="dcterms:W3CDTF">2026-03-31T13:29:34Z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edc8913-6360-4b9e-90c5-03ba899fdf86_Enabled">
    <vt:lpwstr>true</vt:lpwstr>
  </property>
  <property fmtid="{D5CDD505-2E9C-101B-9397-08002B2CF9AE}" pid="3" name="MSIP_Label_7edc8913-6360-4b9e-90c5-03ba899fdf86_SetDate">
    <vt:lpwstr>2025-02-25T16:00:57Z</vt:lpwstr>
  </property>
  <property fmtid="{D5CDD505-2E9C-101B-9397-08002B2CF9AE}" pid="4" name="MSIP_Label_7edc8913-6360-4b9e-90c5-03ba899fdf86_Method">
    <vt:lpwstr>Standard</vt:lpwstr>
  </property>
  <property fmtid="{D5CDD505-2E9C-101B-9397-08002B2CF9AE}" pid="5" name="MSIP_Label_7edc8913-6360-4b9e-90c5-03ba899fdf86_Name">
    <vt:lpwstr>defa4170-0d19-0005-0004-bc88714345d2</vt:lpwstr>
  </property>
  <property fmtid="{D5CDD505-2E9C-101B-9397-08002B2CF9AE}" pid="6" name="MSIP_Label_7edc8913-6360-4b9e-90c5-03ba899fdf86_SiteId">
    <vt:lpwstr>9e6d8a0e-86d7-4ef4-ac34-dd4aae172901</vt:lpwstr>
  </property>
  <property fmtid="{D5CDD505-2E9C-101B-9397-08002B2CF9AE}" pid="7" name="MSIP_Label_7edc8913-6360-4b9e-90c5-03ba899fdf86_ActionId">
    <vt:lpwstr>d2db849f-a20e-4097-b276-a29e04830ae9</vt:lpwstr>
  </property>
  <property fmtid="{D5CDD505-2E9C-101B-9397-08002B2CF9AE}" pid="8" name="MSIP_Label_7edc8913-6360-4b9e-90c5-03ba899fdf86_ContentBits">
    <vt:lpwstr>0</vt:lpwstr>
  </property>
  <property fmtid="{D5CDD505-2E9C-101B-9397-08002B2CF9AE}" pid="9" name="MSIP_Label_7edc8913-6360-4b9e-90c5-03ba899fdf86_Tag">
    <vt:lpwstr>10, 3, 0, 1</vt:lpwstr>
  </property>
  <property fmtid="{D5CDD505-2E9C-101B-9397-08002B2CF9AE}" pid="10" name="ContentTypeId">
    <vt:lpwstr>0x01010011160D3837BD874884403F76B2203639</vt:lpwstr>
  </property>
  <property fmtid="{D5CDD505-2E9C-101B-9397-08002B2CF9AE}" pid="11" name="MediaServiceImageTags">
    <vt:lpwstr/>
  </property>
  <property fmtid="{D5CDD505-2E9C-101B-9397-08002B2CF9AE}" pid="12" name="ArticulateGUID">
    <vt:lpwstr>F3A6220F-753F-454A-AECE-D9984F67C777</vt:lpwstr>
  </property>
  <property fmtid="{D5CDD505-2E9C-101B-9397-08002B2CF9AE}" pid="13" name="ArticulatePath">
    <vt:lpwstr>https://energysafetycanada.sharepoint.com/sites/CommunicationsTeam/New Brand Assets/Templates/PPT Template</vt:lpwstr>
  </property>
</Properties>
</file>