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0" r:id="rId6"/>
    <p:sldId id="261" r:id="rId7"/>
    <p:sldId id="279" r:id="rId8"/>
    <p:sldId id="314" r:id="rId9"/>
    <p:sldId id="303" r:id="rId10"/>
    <p:sldId id="316" r:id="rId11"/>
    <p:sldId id="259" r:id="rId12"/>
    <p:sldId id="265" r:id="rId13"/>
    <p:sldId id="267" r:id="rId14"/>
    <p:sldId id="268" r:id="rId15"/>
    <p:sldId id="305" r:id="rId16"/>
    <p:sldId id="306" r:id="rId17"/>
    <p:sldId id="317" r:id="rId18"/>
    <p:sldId id="309" r:id="rId19"/>
    <p:sldId id="310" r:id="rId20"/>
    <p:sldId id="311" r:id="rId21"/>
    <p:sldId id="312" r:id="rId22"/>
    <p:sldId id="31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erick garland" initials="rg" lastIdx="1" clrIdx="0">
    <p:extLst>
      <p:ext uri="{19B8F6BF-5375-455C-9EA6-DF929625EA0E}">
        <p15:presenceInfo xmlns:p15="http://schemas.microsoft.com/office/powerpoint/2012/main" userId="S::rodgarland_shaw.ca#ext#@energysafetycanada.onmicrosoft.com::9d204abc-dd9a-4b87-bc6e-9995a0bef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5"/>
    <a:srgbClr val="F5F019"/>
    <a:srgbClr val="C9DD03"/>
    <a:srgbClr val="00002F"/>
    <a:srgbClr val="4C4C4C"/>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F5FFE-CF2D-49AE-9165-623862F88479}" v="71" dt="2020-01-06T20:55:18.442"/>
    <p1510:client id="{F8D966F4-9E8F-BBD0-C91F-BCEC49F2612A}" v="1" dt="2020-01-06T21:39:3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aterhouse" userId="S::robert.waterhouse@energysafetycanada.com::6ec7dc76-b5d8-4927-918b-70c3134d5201" providerId="AD" clId="Web-{AE5F7FF1-2EAD-9562-1C06-BD0BF982A8F6}"/>
    <pc:docChg chg="modSld">
      <pc:chgData name="Robert Waterhouse" userId="S::robert.waterhouse@energysafetycanada.com::6ec7dc76-b5d8-4927-918b-70c3134d5201" providerId="AD" clId="Web-{AE5F7FF1-2EAD-9562-1C06-BD0BF982A8F6}" dt="2019-10-29T19:43:39.434" v="32" actId="20577"/>
      <pc:docMkLst>
        <pc:docMk/>
      </pc:docMkLst>
    </pc:docChg>
  </pc:docChgLst>
  <pc:docChgLst>
    <pc:chgData name="Robert Waterhouse" userId="S::robert.waterhouse@energysafetycanada.com::6ec7dc76-b5d8-4927-918b-70c3134d5201" providerId="AD" clId="Web-{6BCF9305-5D75-90C2-1AFA-C7001D831013}"/>
    <pc:docChg chg="modSld">
      <pc:chgData name="Robert Waterhouse" userId="S::robert.waterhouse@energysafetycanada.com::6ec7dc76-b5d8-4927-918b-70c3134d5201" providerId="AD" clId="Web-{6BCF9305-5D75-90C2-1AFA-C7001D831013}" dt="2019-11-29T00:50:54.291" v="19" actId="20577"/>
      <pc:docMkLst>
        <pc:docMk/>
      </pc:docMkLst>
    </pc:docChg>
  </pc:docChgLst>
  <pc:docChgLst>
    <pc:chgData name="Robert Waterhouse" userId="6ec7dc76-b5d8-4927-918b-70c3134d5201" providerId="ADAL" clId="{71FEBACE-3F21-47C5-B553-DA8480CBF3EE}"/>
    <pc:docChg chg="custSel delSld modSld">
      <pc:chgData name="Robert Waterhouse" userId="6ec7dc76-b5d8-4927-918b-70c3134d5201" providerId="ADAL" clId="{71FEBACE-3F21-47C5-B553-DA8480CBF3EE}" dt="2019-12-03T20:39:02.017" v="293" actId="14100"/>
      <pc:docMkLst>
        <pc:docMk/>
      </pc:docMkLst>
      <pc:sldChg chg="addSp modSp">
        <pc:chgData name="Robert Waterhouse" userId="6ec7dc76-b5d8-4927-918b-70c3134d5201" providerId="ADAL" clId="{71FEBACE-3F21-47C5-B553-DA8480CBF3EE}" dt="2019-11-25T20:11:35.188" v="2" actId="207"/>
        <pc:sldMkLst>
          <pc:docMk/>
          <pc:sldMk cId="4244174181" sldId="256"/>
        </pc:sldMkLst>
        <pc:spChg chg="add mod">
          <ac:chgData name="Robert Waterhouse" userId="6ec7dc76-b5d8-4927-918b-70c3134d5201" providerId="ADAL" clId="{71FEBACE-3F21-47C5-B553-DA8480CBF3EE}" dt="2019-11-25T20:11:35.188" v="2" actId="207"/>
          <ac:spMkLst>
            <pc:docMk/>
            <pc:sldMk cId="4244174181" sldId="256"/>
            <ac:spMk id="4" creationId="{2C054A34-EF8A-4B95-A948-D465D68FEB16}"/>
          </ac:spMkLst>
        </pc:spChg>
      </pc:sldChg>
      <pc:sldChg chg="addSp delSp modSp">
        <pc:chgData name="Robert Waterhouse" userId="6ec7dc76-b5d8-4927-918b-70c3134d5201" providerId="ADAL" clId="{71FEBACE-3F21-47C5-B553-DA8480CBF3EE}" dt="2019-12-03T20:39:02.017" v="293" actId="14100"/>
        <pc:sldMkLst>
          <pc:docMk/>
          <pc:sldMk cId="890568615" sldId="259"/>
        </pc:sldMkLst>
        <pc:spChg chg="mod">
          <ac:chgData name="Robert Waterhouse" userId="6ec7dc76-b5d8-4927-918b-70c3134d5201" providerId="ADAL" clId="{71FEBACE-3F21-47C5-B553-DA8480CBF3EE}" dt="2019-12-03T20:38:33.073" v="287" actId="14100"/>
          <ac:spMkLst>
            <pc:docMk/>
            <pc:sldMk cId="890568615" sldId="259"/>
            <ac:spMk id="2" creationId="{00000000-0000-0000-0000-000000000000}"/>
          </ac:spMkLst>
        </pc:spChg>
        <pc:spChg chg="del">
          <ac:chgData name="Robert Waterhouse" userId="6ec7dc76-b5d8-4927-918b-70c3134d5201" providerId="ADAL" clId="{71FEBACE-3F21-47C5-B553-DA8480CBF3EE}" dt="2019-12-03T20:38:30.687" v="286" actId="478"/>
          <ac:spMkLst>
            <pc:docMk/>
            <pc:sldMk cId="890568615" sldId="259"/>
            <ac:spMk id="9" creationId="{9EC5D0F6-F2F7-4660-8BD4-98DE7A5A631E}"/>
          </ac:spMkLst>
        </pc:spChg>
        <pc:spChg chg="add mod">
          <ac:chgData name="Robert Waterhouse" userId="6ec7dc76-b5d8-4927-918b-70c3134d5201" providerId="ADAL" clId="{71FEBACE-3F21-47C5-B553-DA8480CBF3EE}" dt="2019-12-03T20:39:02.017" v="293" actId="14100"/>
          <ac:spMkLst>
            <pc:docMk/>
            <pc:sldMk cId="890568615" sldId="259"/>
            <ac:spMk id="10" creationId="{EEFC8C28-5B7C-486C-A96F-6E5C6383F5CD}"/>
          </ac:spMkLst>
        </pc:spChg>
      </pc:sldChg>
    </pc:docChg>
  </pc:docChgLst>
  <pc:docChgLst>
    <pc:chgData name="Robert Waterhouse" userId="S::robert.waterhouse@energysafetycanada.com::6ec7dc76-b5d8-4927-918b-70c3134d5201" providerId="AD" clId="Web-{C29CA4D9-0694-F63D-5FFD-DF0E57946C9C}"/>
    <pc:docChg chg="delSld modSld">
      <pc:chgData name="Robert Waterhouse" userId="S::robert.waterhouse@energysafetycanada.com::6ec7dc76-b5d8-4927-918b-70c3134d5201" providerId="AD" clId="Web-{C29CA4D9-0694-F63D-5FFD-DF0E57946C9C}" dt="2019-12-09T22:02:01.217" v="279"/>
      <pc:docMkLst>
        <pc:docMk/>
      </pc:docMkLst>
      <pc:sldChg chg="modSp">
        <pc:chgData name="Robert Waterhouse" userId="S::robert.waterhouse@energysafetycanada.com::6ec7dc76-b5d8-4927-918b-70c3134d5201" providerId="AD" clId="Web-{C29CA4D9-0694-F63D-5FFD-DF0E57946C9C}" dt="2019-12-09T21:59:22.247" v="201" actId="20577"/>
        <pc:sldMkLst>
          <pc:docMk/>
          <pc:sldMk cId="2411015708" sldId="260"/>
        </pc:sldMkLst>
        <pc:spChg chg="mod">
          <ac:chgData name="Robert Waterhouse" userId="S::robert.waterhouse@energysafetycanada.com::6ec7dc76-b5d8-4927-918b-70c3134d5201" providerId="AD" clId="Web-{C29CA4D9-0694-F63D-5FFD-DF0E57946C9C}" dt="2019-12-09T21:59:14.107" v="191" actId="20577"/>
          <ac:spMkLst>
            <pc:docMk/>
            <pc:sldMk cId="2411015708" sldId="260"/>
            <ac:spMk id="8" creationId="{D5367CB2-AE79-47C2-A45A-246C3B769DE4}"/>
          </ac:spMkLst>
        </pc:spChg>
        <pc:spChg chg="mod">
          <ac:chgData name="Robert Waterhouse" userId="S::robert.waterhouse@energysafetycanada.com::6ec7dc76-b5d8-4927-918b-70c3134d5201" providerId="AD" clId="Web-{C29CA4D9-0694-F63D-5FFD-DF0E57946C9C}" dt="2019-12-09T21:59:17.857" v="196" actId="20577"/>
          <ac:spMkLst>
            <pc:docMk/>
            <pc:sldMk cId="2411015708" sldId="260"/>
            <ac:spMk id="10" creationId="{A2A7E929-07F1-4FBD-B1F0-E0A2B6537843}"/>
          </ac:spMkLst>
        </pc:spChg>
        <pc:spChg chg="mod">
          <ac:chgData name="Robert Waterhouse" userId="S::robert.waterhouse@energysafetycanada.com::6ec7dc76-b5d8-4927-918b-70c3134d5201" providerId="AD" clId="Web-{C29CA4D9-0694-F63D-5FFD-DF0E57946C9C}" dt="2019-12-09T21:59:22.247" v="201" actId="20577"/>
          <ac:spMkLst>
            <pc:docMk/>
            <pc:sldMk cId="2411015708" sldId="260"/>
            <ac:spMk id="11" creationId="{E7C6F306-8358-43E5-95A0-339C21DAB4FC}"/>
          </ac:spMkLst>
        </pc:spChg>
      </pc:sldChg>
      <pc:sldChg chg="modSp">
        <pc:chgData name="Robert Waterhouse" userId="S::robert.waterhouse@energysafetycanada.com::6ec7dc76-b5d8-4927-918b-70c3134d5201" providerId="AD" clId="Web-{C29CA4D9-0694-F63D-5FFD-DF0E57946C9C}" dt="2019-12-09T21:53:57.901" v="108" actId="20577"/>
        <pc:sldMkLst>
          <pc:docMk/>
          <pc:sldMk cId="391812406" sldId="261"/>
        </pc:sldMkLst>
        <pc:spChg chg="mod">
          <ac:chgData name="Robert Waterhouse" userId="S::robert.waterhouse@energysafetycanada.com::6ec7dc76-b5d8-4927-918b-70c3134d5201" providerId="AD" clId="Web-{C29CA4D9-0694-F63D-5FFD-DF0E57946C9C}" dt="2019-12-09T21:53:57.901" v="108" actId="20577"/>
          <ac:spMkLst>
            <pc:docMk/>
            <pc:sldMk cId="391812406" sldId="261"/>
            <ac:spMk id="8" creationId="{DE3413D2-7CEC-452D-8B71-083731A22FA7}"/>
          </ac:spMkLst>
        </pc:spChg>
      </pc:sldChg>
      <pc:sldChg chg="modSp">
        <pc:chgData name="Robert Waterhouse" userId="S::robert.waterhouse@energysafetycanada.com::6ec7dc76-b5d8-4927-918b-70c3134d5201" providerId="AD" clId="Web-{C29CA4D9-0694-F63D-5FFD-DF0E57946C9C}" dt="2019-12-09T21:57:00.825" v="167" actId="14100"/>
        <pc:sldMkLst>
          <pc:docMk/>
          <pc:sldMk cId="135795453" sldId="267"/>
        </pc:sldMkLst>
        <pc:spChg chg="mod">
          <ac:chgData name="Robert Waterhouse" userId="S::robert.waterhouse@energysafetycanada.com::6ec7dc76-b5d8-4927-918b-70c3134d5201" providerId="AD" clId="Web-{C29CA4D9-0694-F63D-5FFD-DF0E57946C9C}" dt="2019-12-09T21:57:00.825" v="167" actId="14100"/>
          <ac:spMkLst>
            <pc:docMk/>
            <pc:sldMk cId="135795453" sldId="267"/>
            <ac:spMk id="8" creationId="{DE3413D2-7CEC-452D-8B71-083731A22FA7}"/>
          </ac:spMkLst>
        </pc:spChg>
      </pc:sldChg>
      <pc:sldChg chg="modSp">
        <pc:chgData name="Robert Waterhouse" userId="S::robert.waterhouse@energysafetycanada.com::6ec7dc76-b5d8-4927-918b-70c3134d5201" providerId="AD" clId="Web-{C29CA4D9-0694-F63D-5FFD-DF0E57946C9C}" dt="2019-12-09T21:58:09.638" v="173"/>
        <pc:sldMkLst>
          <pc:docMk/>
          <pc:sldMk cId="728832998" sldId="268"/>
        </pc:sldMkLst>
        <pc:spChg chg="mod">
          <ac:chgData name="Robert Waterhouse" userId="S::robert.waterhouse@energysafetycanada.com::6ec7dc76-b5d8-4927-918b-70c3134d5201" providerId="AD" clId="Web-{C29CA4D9-0694-F63D-5FFD-DF0E57946C9C}" dt="2019-12-09T21:58:09.638" v="173"/>
          <ac:spMkLst>
            <pc:docMk/>
            <pc:sldMk cId="728832998" sldId="268"/>
            <ac:spMk id="8" creationId="{DE3413D2-7CEC-452D-8B71-083731A22FA7}"/>
          </ac:spMkLst>
        </pc:spChg>
      </pc:sldChg>
      <pc:sldChg chg="modSp">
        <pc:chgData name="Robert Waterhouse" userId="S::robert.waterhouse@energysafetycanada.com::6ec7dc76-b5d8-4927-918b-70c3134d5201" providerId="AD" clId="Web-{C29CA4D9-0694-F63D-5FFD-DF0E57946C9C}" dt="2019-12-09T21:59:28.310" v="204" actId="20577"/>
        <pc:sldMkLst>
          <pc:docMk/>
          <pc:sldMk cId="3376537397" sldId="279"/>
        </pc:sldMkLst>
        <pc:spChg chg="mod">
          <ac:chgData name="Robert Waterhouse" userId="S::robert.waterhouse@energysafetycanada.com::6ec7dc76-b5d8-4927-918b-70c3134d5201" providerId="AD" clId="Web-{C29CA4D9-0694-F63D-5FFD-DF0E57946C9C}" dt="2019-12-09T21:59:28.310" v="204" actId="20577"/>
          <ac:spMkLst>
            <pc:docMk/>
            <pc:sldMk cId="3376537397" sldId="279"/>
            <ac:spMk id="9" creationId="{4C2008C5-7C01-4DAA-AEEF-D1A3EECD66E3}"/>
          </ac:spMkLst>
        </pc:spChg>
      </pc:sldChg>
      <pc:sldChg chg="addSp modSp">
        <pc:chgData name="Robert Waterhouse" userId="S::robert.waterhouse@energysafetycanada.com::6ec7dc76-b5d8-4927-918b-70c3134d5201" providerId="AD" clId="Web-{C29CA4D9-0694-F63D-5FFD-DF0E57946C9C}" dt="2019-12-09T21:47:21.647" v="15" actId="1076"/>
        <pc:sldMkLst>
          <pc:docMk/>
          <pc:sldMk cId="3952725743" sldId="303"/>
        </pc:sldMkLst>
        <pc:grpChg chg="mod">
          <ac:chgData name="Robert Waterhouse" userId="S::robert.waterhouse@energysafetycanada.com::6ec7dc76-b5d8-4927-918b-70c3134d5201" providerId="AD" clId="Web-{C29CA4D9-0694-F63D-5FFD-DF0E57946C9C}" dt="2019-12-09T21:44:21.068" v="10" actId="1076"/>
          <ac:grpSpMkLst>
            <pc:docMk/>
            <pc:sldMk cId="3952725743" sldId="303"/>
            <ac:grpSpMk id="6" creationId="{75EA25FA-D4FF-4938-AC19-5B2B32A3A96D}"/>
          </ac:grpSpMkLst>
        </pc:grpChg>
        <pc:picChg chg="add mod">
          <ac:chgData name="Robert Waterhouse" userId="S::robert.waterhouse@energysafetycanada.com::6ec7dc76-b5d8-4927-918b-70c3134d5201" providerId="AD" clId="Web-{C29CA4D9-0694-F63D-5FFD-DF0E57946C9C}" dt="2019-12-09T21:47:21.647" v="15" actId="1076"/>
          <ac:picMkLst>
            <pc:docMk/>
            <pc:sldMk cId="3952725743" sldId="303"/>
            <ac:picMk id="4" creationId="{90513952-61B1-4291-A4C5-06766DD8DCDA}"/>
          </ac:picMkLst>
        </pc:picChg>
      </pc:sldChg>
      <pc:sldChg chg="modSp">
        <pc:chgData name="Robert Waterhouse" userId="S::robert.waterhouse@energysafetycanada.com::6ec7dc76-b5d8-4927-918b-70c3134d5201" providerId="AD" clId="Web-{C29CA4D9-0694-F63D-5FFD-DF0E57946C9C}" dt="2019-12-09T21:58:38.091" v="179"/>
        <pc:sldMkLst>
          <pc:docMk/>
          <pc:sldMk cId="1699025379" sldId="305"/>
        </pc:sldMkLst>
        <pc:spChg chg="mod">
          <ac:chgData name="Robert Waterhouse" userId="S::robert.waterhouse@energysafetycanada.com::6ec7dc76-b5d8-4927-918b-70c3134d5201" providerId="AD" clId="Web-{C29CA4D9-0694-F63D-5FFD-DF0E57946C9C}" dt="2019-12-09T21:58:38.091" v="179"/>
          <ac:spMkLst>
            <pc:docMk/>
            <pc:sldMk cId="1699025379" sldId="305"/>
            <ac:spMk id="8" creationId="{DE3413D2-7CEC-452D-8B71-083731A22FA7}"/>
          </ac:spMkLst>
        </pc:spChg>
      </pc:sldChg>
      <pc:sldChg chg="modSp">
        <pc:chgData name="Robert Waterhouse" userId="S::robert.waterhouse@energysafetycanada.com::6ec7dc76-b5d8-4927-918b-70c3134d5201" providerId="AD" clId="Web-{C29CA4D9-0694-F63D-5FFD-DF0E57946C9C}" dt="2019-12-09T21:59:02.247" v="187" actId="20577"/>
        <pc:sldMkLst>
          <pc:docMk/>
          <pc:sldMk cId="4234735369" sldId="306"/>
        </pc:sldMkLst>
        <pc:spChg chg="mod">
          <ac:chgData name="Robert Waterhouse" userId="S::robert.waterhouse@energysafetycanada.com::6ec7dc76-b5d8-4927-918b-70c3134d5201" providerId="AD" clId="Web-{C29CA4D9-0694-F63D-5FFD-DF0E57946C9C}" dt="2019-12-09T21:59:02.247" v="187" actId="20577"/>
          <ac:spMkLst>
            <pc:docMk/>
            <pc:sldMk cId="4234735369" sldId="306"/>
            <ac:spMk id="8" creationId="{DE3413D2-7CEC-452D-8B71-083731A22FA7}"/>
          </ac:spMkLst>
        </pc:spChg>
      </pc:sldChg>
      <pc:sldChg chg="modSp">
        <pc:chgData name="Robert Waterhouse" userId="S::robert.waterhouse@energysafetycanada.com::6ec7dc76-b5d8-4927-918b-70c3134d5201" providerId="AD" clId="Web-{C29CA4D9-0694-F63D-5FFD-DF0E57946C9C}" dt="2019-12-09T21:52:02.494" v="49" actId="1076"/>
        <pc:sldMkLst>
          <pc:docMk/>
          <pc:sldMk cId="558888938" sldId="309"/>
        </pc:sldMkLst>
        <pc:graphicFrameChg chg="mod">
          <ac:chgData name="Robert Waterhouse" userId="S::robert.waterhouse@energysafetycanada.com::6ec7dc76-b5d8-4927-918b-70c3134d5201" providerId="AD" clId="Web-{C29CA4D9-0694-F63D-5FFD-DF0E57946C9C}" dt="2019-12-09T21:52:02.494" v="49" actId="1076"/>
          <ac:graphicFrameMkLst>
            <pc:docMk/>
            <pc:sldMk cId="558888938" sldId="309"/>
            <ac:graphicFrameMk id="43" creationId="{A47D4F11-64FB-483B-831A-60E9CE8125D0}"/>
          </ac:graphicFrameMkLst>
        </pc:graphicFrameChg>
      </pc:sldChg>
      <pc:sldChg chg="modSp">
        <pc:chgData name="Robert Waterhouse" userId="S::robert.waterhouse@energysafetycanada.com::6ec7dc76-b5d8-4927-918b-70c3134d5201" providerId="AD" clId="Web-{C29CA4D9-0694-F63D-5FFD-DF0E57946C9C}" dt="2019-12-09T22:00:51.982" v="219"/>
        <pc:sldMkLst>
          <pc:docMk/>
          <pc:sldMk cId="4233593538" sldId="310"/>
        </pc:sldMkLst>
        <pc:graphicFrameChg chg="mod modGraphic">
          <ac:chgData name="Robert Waterhouse" userId="S::robert.waterhouse@energysafetycanada.com::6ec7dc76-b5d8-4927-918b-70c3134d5201" providerId="AD" clId="Web-{C29CA4D9-0694-F63D-5FFD-DF0E57946C9C}" dt="2019-12-09T22:00:51.982" v="219"/>
          <ac:graphicFrameMkLst>
            <pc:docMk/>
            <pc:sldMk cId="4233593538" sldId="310"/>
            <ac:graphicFrameMk id="9" creationId="{B4F16CCF-F111-42B3-8073-911A1728F315}"/>
          </ac:graphicFrameMkLst>
        </pc:graphicFrameChg>
      </pc:sldChg>
      <pc:sldChg chg="modSp">
        <pc:chgData name="Robert Waterhouse" userId="S::robert.waterhouse@energysafetycanada.com::6ec7dc76-b5d8-4927-918b-70c3134d5201" providerId="AD" clId="Web-{C29CA4D9-0694-F63D-5FFD-DF0E57946C9C}" dt="2019-12-09T22:01:16.717" v="258"/>
        <pc:sldMkLst>
          <pc:docMk/>
          <pc:sldMk cId="227524515" sldId="311"/>
        </pc:sldMkLst>
        <pc:graphicFrameChg chg="mod modGraphic">
          <ac:chgData name="Robert Waterhouse" userId="S::robert.waterhouse@energysafetycanada.com::6ec7dc76-b5d8-4927-918b-70c3134d5201" providerId="AD" clId="Web-{C29CA4D9-0694-F63D-5FFD-DF0E57946C9C}" dt="2019-12-09T22:01:16.717" v="258"/>
          <ac:graphicFrameMkLst>
            <pc:docMk/>
            <pc:sldMk cId="227524515" sldId="311"/>
            <ac:graphicFrameMk id="6" creationId="{AE1B98A0-1BB4-416A-9960-288CA4D32F45}"/>
          </ac:graphicFrameMkLst>
        </pc:graphicFrameChg>
      </pc:sldChg>
      <pc:sldChg chg="modSp">
        <pc:chgData name="Robert Waterhouse" userId="S::robert.waterhouse@energysafetycanada.com::6ec7dc76-b5d8-4927-918b-70c3134d5201" providerId="AD" clId="Web-{C29CA4D9-0694-F63D-5FFD-DF0E57946C9C}" dt="2019-12-09T22:02:01.217" v="279"/>
        <pc:sldMkLst>
          <pc:docMk/>
          <pc:sldMk cId="608905952" sldId="312"/>
        </pc:sldMkLst>
        <pc:graphicFrameChg chg="mod modGraphic">
          <ac:chgData name="Robert Waterhouse" userId="S::robert.waterhouse@energysafetycanada.com::6ec7dc76-b5d8-4927-918b-70c3134d5201" providerId="AD" clId="Web-{C29CA4D9-0694-F63D-5FFD-DF0E57946C9C}" dt="2019-12-09T22:02:01.217" v="279"/>
          <ac:graphicFrameMkLst>
            <pc:docMk/>
            <pc:sldMk cId="608905952" sldId="312"/>
            <ac:graphicFrameMk id="7" creationId="{9FD26A9F-33D2-4394-B7F0-930F053E27FE}"/>
          </ac:graphicFrameMkLst>
        </pc:graphicFrameChg>
      </pc:sldChg>
    </pc:docChg>
  </pc:docChgLst>
  <pc:docChgLst>
    <pc:chgData name="Robert Waterhouse" userId="S::robert.waterhouse@energysafetycanada.com::6ec7dc76-b5d8-4927-918b-70c3134d5201" providerId="AD" clId="Web-{BE92967F-E22E-A060-0C1C-C6D314238393}"/>
  </pc:docChgLst>
  <pc:docChgLst>
    <pc:chgData name="Amy Edgar" userId="224f6806-a707-491f-89a2-2eeffc47f645" providerId="ADAL" clId="{32D96889-32F8-4894-9EE8-3101DA550481}"/>
    <pc:docChg chg="undo custSel addSld delSld modSld">
      <pc:chgData name="Amy Edgar" userId="224f6806-a707-491f-89a2-2eeffc47f645" providerId="ADAL" clId="{32D96889-32F8-4894-9EE8-3101DA550481}" dt="2019-12-09T23:50:01.078" v="83" actId="2696"/>
      <pc:docMkLst>
        <pc:docMk/>
      </pc:docMkLst>
      <pc:sldChg chg="modSp">
        <pc:chgData name="Amy Edgar" userId="224f6806-a707-491f-89a2-2eeffc47f645" providerId="ADAL" clId="{32D96889-32F8-4894-9EE8-3101DA550481}" dt="2019-12-09T23:36:58.906" v="0" actId="207"/>
        <pc:sldMkLst>
          <pc:docMk/>
          <pc:sldMk cId="4244174181" sldId="256"/>
        </pc:sldMkLst>
        <pc:spChg chg="mod">
          <ac:chgData name="Amy Edgar" userId="224f6806-a707-491f-89a2-2eeffc47f645" providerId="ADAL" clId="{32D96889-32F8-4894-9EE8-3101DA550481}" dt="2019-12-09T23:36:58.906" v="0" actId="207"/>
          <ac:spMkLst>
            <pc:docMk/>
            <pc:sldMk cId="4244174181" sldId="256"/>
            <ac:spMk id="3" creationId="{00000000-0000-0000-0000-000000000000}"/>
          </ac:spMkLst>
        </pc:spChg>
      </pc:sldChg>
      <pc:sldChg chg="modSp">
        <pc:chgData name="Amy Edgar" userId="224f6806-a707-491f-89a2-2eeffc47f645" providerId="ADAL" clId="{32D96889-32F8-4894-9EE8-3101DA550481}" dt="2019-12-09T23:45:18.263" v="30" actId="207"/>
        <pc:sldMkLst>
          <pc:docMk/>
          <pc:sldMk cId="890568615" sldId="259"/>
        </pc:sldMkLst>
        <pc:spChg chg="mod">
          <ac:chgData name="Amy Edgar" userId="224f6806-a707-491f-89a2-2eeffc47f645" providerId="ADAL" clId="{32D96889-32F8-4894-9EE8-3101DA550481}" dt="2019-12-09T23:45:18.263" v="30" actId="207"/>
          <ac:spMkLst>
            <pc:docMk/>
            <pc:sldMk cId="890568615" sldId="259"/>
            <ac:spMk id="2" creationId="{00000000-0000-0000-0000-000000000000}"/>
          </ac:spMkLst>
        </pc:spChg>
      </pc:sldChg>
      <pc:sldChg chg="modSp">
        <pc:chgData name="Amy Edgar" userId="224f6806-a707-491f-89a2-2eeffc47f645" providerId="ADAL" clId="{32D96889-32F8-4894-9EE8-3101DA550481}" dt="2019-12-09T23:38:06.396" v="18" actId="179"/>
        <pc:sldMkLst>
          <pc:docMk/>
          <pc:sldMk cId="2411015708" sldId="260"/>
        </pc:sldMkLst>
        <pc:spChg chg="mod">
          <ac:chgData name="Amy Edgar" userId="224f6806-a707-491f-89a2-2eeffc47f645" providerId="ADAL" clId="{32D96889-32F8-4894-9EE8-3101DA550481}" dt="2019-12-09T23:38:04.003" v="17" actId="179"/>
          <ac:spMkLst>
            <pc:docMk/>
            <pc:sldMk cId="2411015708" sldId="260"/>
            <ac:spMk id="6" creationId="{D46A787B-99DA-424D-8E9F-B601819489CB}"/>
          </ac:spMkLst>
        </pc:spChg>
        <pc:spChg chg="mod">
          <ac:chgData name="Amy Edgar" userId="224f6806-a707-491f-89a2-2eeffc47f645" providerId="ADAL" clId="{32D96889-32F8-4894-9EE8-3101DA550481}" dt="2019-12-09T23:38:06.396" v="18" actId="179"/>
          <ac:spMkLst>
            <pc:docMk/>
            <pc:sldMk cId="2411015708" sldId="260"/>
            <ac:spMk id="7" creationId="{8D579A90-5C1C-4ACE-A6E0-34B908DE9BD8}"/>
          </ac:spMkLst>
        </pc:spChg>
        <pc:spChg chg="mod">
          <ac:chgData name="Amy Edgar" userId="224f6806-a707-491f-89a2-2eeffc47f645" providerId="ADAL" clId="{32D96889-32F8-4894-9EE8-3101DA550481}" dt="2019-12-09T23:37:23.516" v="6" actId="2711"/>
          <ac:spMkLst>
            <pc:docMk/>
            <pc:sldMk cId="2411015708" sldId="260"/>
            <ac:spMk id="8" creationId="{D5367CB2-AE79-47C2-A45A-246C3B769DE4}"/>
          </ac:spMkLst>
        </pc:spChg>
        <pc:spChg chg="mod">
          <ac:chgData name="Amy Edgar" userId="224f6806-a707-491f-89a2-2eeffc47f645" providerId="ADAL" clId="{32D96889-32F8-4894-9EE8-3101DA550481}" dt="2019-12-09T23:37:41.244" v="13" actId="207"/>
          <ac:spMkLst>
            <pc:docMk/>
            <pc:sldMk cId="2411015708" sldId="260"/>
            <ac:spMk id="10" creationId="{A2A7E929-07F1-4FBD-B1F0-E0A2B6537843}"/>
          </ac:spMkLst>
        </pc:spChg>
        <pc:spChg chg="mod">
          <ac:chgData name="Amy Edgar" userId="224f6806-a707-491f-89a2-2eeffc47f645" providerId="ADAL" clId="{32D96889-32F8-4894-9EE8-3101DA550481}" dt="2019-12-09T23:37:54.445" v="15" actId="207"/>
          <ac:spMkLst>
            <pc:docMk/>
            <pc:sldMk cId="2411015708" sldId="260"/>
            <ac:spMk id="11" creationId="{E7C6F306-8358-43E5-95A0-339C21DAB4FC}"/>
          </ac:spMkLst>
        </pc:spChg>
      </pc:sldChg>
      <pc:sldChg chg="modSp">
        <pc:chgData name="Amy Edgar" userId="224f6806-a707-491f-89a2-2eeffc47f645" providerId="ADAL" clId="{32D96889-32F8-4894-9EE8-3101DA550481}" dt="2019-12-09T23:47:37.108" v="61" actId="207"/>
        <pc:sldMkLst>
          <pc:docMk/>
          <pc:sldMk cId="391812406" sldId="261"/>
        </pc:sldMkLst>
        <pc:spChg chg="mod">
          <ac:chgData name="Amy Edgar" userId="224f6806-a707-491f-89a2-2eeffc47f645" providerId="ADAL" clId="{32D96889-32F8-4894-9EE8-3101DA550481}" dt="2019-12-09T23:47:37.108" v="61" actId="207"/>
          <ac:spMkLst>
            <pc:docMk/>
            <pc:sldMk cId="391812406" sldId="261"/>
            <ac:spMk id="8" creationId="{DE3413D2-7CEC-452D-8B71-083731A22FA7}"/>
          </ac:spMkLst>
        </pc:spChg>
      </pc:sldChg>
      <pc:sldChg chg="addSp modSp">
        <pc:chgData name="Amy Edgar" userId="224f6806-a707-491f-89a2-2eeffc47f645" providerId="ADAL" clId="{32D96889-32F8-4894-9EE8-3101DA550481}" dt="2019-12-09T23:47:03.823" v="57" actId="1076"/>
        <pc:sldMkLst>
          <pc:docMk/>
          <pc:sldMk cId="923846564" sldId="265"/>
        </pc:sldMkLst>
        <pc:spChg chg="add mod ord">
          <ac:chgData name="Amy Edgar" userId="224f6806-a707-491f-89a2-2eeffc47f645" providerId="ADAL" clId="{32D96889-32F8-4894-9EE8-3101DA550481}" dt="2019-12-09T23:46:35.761" v="49" actId="171"/>
          <ac:spMkLst>
            <pc:docMk/>
            <pc:sldMk cId="923846564" sldId="265"/>
            <ac:spMk id="2" creationId="{B07DFC3A-44B1-4E00-A5F1-D03D73692540}"/>
          </ac:spMkLst>
        </pc:spChg>
        <pc:spChg chg="mod">
          <ac:chgData name="Amy Edgar" userId="224f6806-a707-491f-89a2-2eeffc47f645" providerId="ADAL" clId="{32D96889-32F8-4894-9EE8-3101DA550481}" dt="2019-12-09T23:45:50.045" v="39" actId="1076"/>
          <ac:spMkLst>
            <pc:docMk/>
            <pc:sldMk cId="923846564" sldId="265"/>
            <ac:spMk id="7" creationId="{00000000-0000-0000-0000-000000000000}"/>
          </ac:spMkLst>
        </pc:spChg>
        <pc:spChg chg="mod">
          <ac:chgData name="Amy Edgar" userId="224f6806-a707-491f-89a2-2eeffc47f645" providerId="ADAL" clId="{32D96889-32F8-4894-9EE8-3101DA550481}" dt="2019-12-09T23:46:11.215" v="41" actId="207"/>
          <ac:spMkLst>
            <pc:docMk/>
            <pc:sldMk cId="923846564" sldId="265"/>
            <ac:spMk id="9" creationId="{00000000-0000-0000-0000-000000000000}"/>
          </ac:spMkLst>
        </pc:spChg>
        <pc:spChg chg="mod">
          <ac:chgData name="Amy Edgar" userId="224f6806-a707-491f-89a2-2eeffc47f645" providerId="ADAL" clId="{32D96889-32F8-4894-9EE8-3101DA550481}" dt="2019-12-09T23:46:17.286" v="42" actId="1076"/>
          <ac:spMkLst>
            <pc:docMk/>
            <pc:sldMk cId="923846564" sldId="265"/>
            <ac:spMk id="11" creationId="{00000000-0000-0000-0000-000000000000}"/>
          </ac:spMkLst>
        </pc:spChg>
        <pc:spChg chg="mod">
          <ac:chgData name="Amy Edgar" userId="224f6806-a707-491f-89a2-2eeffc47f645" providerId="ADAL" clId="{32D96889-32F8-4894-9EE8-3101DA550481}" dt="2019-12-09T23:47:03.823" v="57" actId="1076"/>
          <ac:spMkLst>
            <pc:docMk/>
            <pc:sldMk cId="923846564" sldId="265"/>
            <ac:spMk id="13" creationId="{644E5D0E-04F5-47AC-8500-88FB31E44F53}"/>
          </ac:spMkLst>
        </pc:spChg>
        <pc:picChg chg="mod">
          <ac:chgData name="Amy Edgar" userId="224f6806-a707-491f-89a2-2eeffc47f645" providerId="ADAL" clId="{32D96889-32F8-4894-9EE8-3101DA550481}" dt="2019-12-09T23:46:17.286" v="42" actId="1076"/>
          <ac:picMkLst>
            <pc:docMk/>
            <pc:sldMk cId="923846564" sldId="265"/>
            <ac:picMk id="4" creationId="{00000000-0000-0000-0000-000000000000}"/>
          </ac:picMkLst>
        </pc:picChg>
        <pc:picChg chg="mod">
          <ac:chgData name="Amy Edgar" userId="224f6806-a707-491f-89a2-2eeffc47f645" providerId="ADAL" clId="{32D96889-32F8-4894-9EE8-3101DA550481}" dt="2019-12-09T23:45:41.133" v="37" actId="1076"/>
          <ac:picMkLst>
            <pc:docMk/>
            <pc:sldMk cId="923846564" sldId="265"/>
            <ac:picMk id="6" creationId="{73CE06A5-3AF2-4622-B66D-7CE538190320}"/>
          </ac:picMkLst>
        </pc:picChg>
      </pc:sldChg>
      <pc:sldChg chg="modSp">
        <pc:chgData name="Amy Edgar" userId="224f6806-a707-491f-89a2-2eeffc47f645" providerId="ADAL" clId="{32D96889-32F8-4894-9EE8-3101DA550481}" dt="2019-12-09T23:47:47.724" v="62" actId="207"/>
        <pc:sldMkLst>
          <pc:docMk/>
          <pc:sldMk cId="135795453" sldId="267"/>
        </pc:sldMkLst>
        <pc:spChg chg="mod">
          <ac:chgData name="Amy Edgar" userId="224f6806-a707-491f-89a2-2eeffc47f645" providerId="ADAL" clId="{32D96889-32F8-4894-9EE8-3101DA550481}" dt="2019-12-09T23:47:47.724" v="62" actId="207"/>
          <ac:spMkLst>
            <pc:docMk/>
            <pc:sldMk cId="135795453" sldId="267"/>
            <ac:spMk id="8" creationId="{DE3413D2-7CEC-452D-8B71-083731A22FA7}"/>
          </ac:spMkLst>
        </pc:spChg>
      </pc:sldChg>
      <pc:sldChg chg="modSp">
        <pc:chgData name="Amy Edgar" userId="224f6806-a707-491f-89a2-2eeffc47f645" providerId="ADAL" clId="{32D96889-32F8-4894-9EE8-3101DA550481}" dt="2019-12-09T23:47:53.331" v="63" actId="207"/>
        <pc:sldMkLst>
          <pc:docMk/>
          <pc:sldMk cId="728832998" sldId="268"/>
        </pc:sldMkLst>
        <pc:spChg chg="mod">
          <ac:chgData name="Amy Edgar" userId="224f6806-a707-491f-89a2-2eeffc47f645" providerId="ADAL" clId="{32D96889-32F8-4894-9EE8-3101DA550481}" dt="2019-12-09T23:47:53.331" v="63" actId="207"/>
          <ac:spMkLst>
            <pc:docMk/>
            <pc:sldMk cId="728832998" sldId="268"/>
            <ac:spMk id="8" creationId="{DE3413D2-7CEC-452D-8B71-083731A22FA7}"/>
          </ac:spMkLst>
        </pc:spChg>
      </pc:sldChg>
      <pc:sldChg chg="modSp">
        <pc:chgData name="Amy Edgar" userId="224f6806-a707-491f-89a2-2eeffc47f645" providerId="ADAL" clId="{32D96889-32F8-4894-9EE8-3101DA550481}" dt="2019-12-09T23:43:38.829" v="21" actId="207"/>
        <pc:sldMkLst>
          <pc:docMk/>
          <pc:sldMk cId="3376537397" sldId="279"/>
        </pc:sldMkLst>
        <pc:spChg chg="mod">
          <ac:chgData name="Amy Edgar" userId="224f6806-a707-491f-89a2-2eeffc47f645" providerId="ADAL" clId="{32D96889-32F8-4894-9EE8-3101DA550481}" dt="2019-12-09T23:43:38.829" v="21" actId="207"/>
          <ac:spMkLst>
            <pc:docMk/>
            <pc:sldMk cId="3376537397" sldId="279"/>
            <ac:spMk id="3" creationId="{9166B11F-428A-4138-A83B-AFB2F173BFB0}"/>
          </ac:spMkLst>
        </pc:spChg>
        <pc:spChg chg="mod">
          <ac:chgData name="Amy Edgar" userId="224f6806-a707-491f-89a2-2eeffc47f645" providerId="ADAL" clId="{32D96889-32F8-4894-9EE8-3101DA550481}" dt="2019-12-09T23:38:17.302" v="19" actId="207"/>
          <ac:spMkLst>
            <pc:docMk/>
            <pc:sldMk cId="3376537397" sldId="279"/>
            <ac:spMk id="7" creationId="{D9C9E94F-8C91-43D9-BC2D-7625ED13514F}"/>
          </ac:spMkLst>
        </pc:spChg>
      </pc:sldChg>
      <pc:sldChg chg="modSp">
        <pc:chgData name="Amy Edgar" userId="224f6806-a707-491f-89a2-2eeffc47f645" providerId="ADAL" clId="{32D96889-32F8-4894-9EE8-3101DA550481}" dt="2019-12-09T23:44:54.388" v="27" actId="2711"/>
        <pc:sldMkLst>
          <pc:docMk/>
          <pc:sldMk cId="3952725743" sldId="303"/>
        </pc:sldMkLst>
        <pc:spChg chg="mod">
          <ac:chgData name="Amy Edgar" userId="224f6806-a707-491f-89a2-2eeffc47f645" providerId="ADAL" clId="{32D96889-32F8-4894-9EE8-3101DA550481}" dt="2019-12-09T23:44:01.976" v="25" actId="207"/>
          <ac:spMkLst>
            <pc:docMk/>
            <pc:sldMk cId="3952725743" sldId="303"/>
            <ac:spMk id="3" creationId="{72CADB00-5D98-483B-971F-B066E0DCCE43}"/>
          </ac:spMkLst>
        </pc:spChg>
        <pc:graphicFrameChg chg="mod">
          <ac:chgData name="Amy Edgar" userId="224f6806-a707-491f-89a2-2eeffc47f645" providerId="ADAL" clId="{32D96889-32F8-4894-9EE8-3101DA550481}" dt="2019-12-09T23:44:54.388" v="27" actId="2711"/>
          <ac:graphicFrameMkLst>
            <pc:docMk/>
            <pc:sldMk cId="3952725743" sldId="303"/>
            <ac:graphicFrameMk id="7" creationId="{E8E72B31-66D2-464B-A61E-AD1D4E7296AD}"/>
          </ac:graphicFrameMkLst>
        </pc:graphicFrameChg>
      </pc:sldChg>
      <pc:sldChg chg="modSp">
        <pc:chgData name="Amy Edgar" userId="224f6806-a707-491f-89a2-2eeffc47f645" providerId="ADAL" clId="{32D96889-32F8-4894-9EE8-3101DA550481}" dt="2019-12-09T23:48:10.264" v="64" actId="207"/>
        <pc:sldMkLst>
          <pc:docMk/>
          <pc:sldMk cId="1699025379" sldId="305"/>
        </pc:sldMkLst>
        <pc:spChg chg="mod">
          <ac:chgData name="Amy Edgar" userId="224f6806-a707-491f-89a2-2eeffc47f645" providerId="ADAL" clId="{32D96889-32F8-4894-9EE8-3101DA550481}" dt="2019-12-09T23:48:10.264" v="64" actId="207"/>
          <ac:spMkLst>
            <pc:docMk/>
            <pc:sldMk cId="1699025379" sldId="305"/>
            <ac:spMk id="8" creationId="{DE3413D2-7CEC-452D-8B71-083731A22FA7}"/>
          </ac:spMkLst>
        </pc:spChg>
      </pc:sldChg>
      <pc:sldChg chg="modSp">
        <pc:chgData name="Amy Edgar" userId="224f6806-a707-491f-89a2-2eeffc47f645" providerId="ADAL" clId="{32D96889-32F8-4894-9EE8-3101DA550481}" dt="2019-12-09T23:48:13.722" v="65" actId="207"/>
        <pc:sldMkLst>
          <pc:docMk/>
          <pc:sldMk cId="4234735369" sldId="306"/>
        </pc:sldMkLst>
        <pc:spChg chg="mod">
          <ac:chgData name="Amy Edgar" userId="224f6806-a707-491f-89a2-2eeffc47f645" providerId="ADAL" clId="{32D96889-32F8-4894-9EE8-3101DA550481}" dt="2019-12-09T23:48:13.722" v="65" actId="207"/>
          <ac:spMkLst>
            <pc:docMk/>
            <pc:sldMk cId="4234735369" sldId="306"/>
            <ac:spMk id="8" creationId="{DE3413D2-7CEC-452D-8B71-083731A22FA7}"/>
          </ac:spMkLst>
        </pc:spChg>
      </pc:sldChg>
      <pc:sldChg chg="modSp">
        <pc:chgData name="Amy Edgar" userId="224f6806-a707-491f-89a2-2eeffc47f645" providerId="ADAL" clId="{32D96889-32F8-4894-9EE8-3101DA550481}" dt="2019-12-09T23:49:12.161" v="71" actId="207"/>
        <pc:sldMkLst>
          <pc:docMk/>
          <pc:sldMk cId="4233593538" sldId="310"/>
        </pc:sldMkLst>
        <pc:graphicFrameChg chg="modGraphic">
          <ac:chgData name="Amy Edgar" userId="224f6806-a707-491f-89a2-2eeffc47f645" providerId="ADAL" clId="{32D96889-32F8-4894-9EE8-3101DA550481}" dt="2019-12-09T23:49:12.161" v="71" actId="207"/>
          <ac:graphicFrameMkLst>
            <pc:docMk/>
            <pc:sldMk cId="4233593538" sldId="310"/>
            <ac:graphicFrameMk id="9" creationId="{B4F16CCF-F111-42B3-8073-911A1728F315}"/>
          </ac:graphicFrameMkLst>
        </pc:graphicFrameChg>
      </pc:sldChg>
      <pc:sldChg chg="modSp">
        <pc:chgData name="Amy Edgar" userId="224f6806-a707-491f-89a2-2eeffc47f645" providerId="ADAL" clId="{32D96889-32F8-4894-9EE8-3101DA550481}" dt="2019-12-09T23:49:24.543" v="75" actId="207"/>
        <pc:sldMkLst>
          <pc:docMk/>
          <pc:sldMk cId="227524515" sldId="311"/>
        </pc:sldMkLst>
        <pc:graphicFrameChg chg="modGraphic">
          <ac:chgData name="Amy Edgar" userId="224f6806-a707-491f-89a2-2eeffc47f645" providerId="ADAL" clId="{32D96889-32F8-4894-9EE8-3101DA550481}" dt="2019-12-09T23:49:24.543" v="75" actId="207"/>
          <ac:graphicFrameMkLst>
            <pc:docMk/>
            <pc:sldMk cId="227524515" sldId="311"/>
            <ac:graphicFrameMk id="6" creationId="{AE1B98A0-1BB4-416A-9960-288CA4D32F45}"/>
          </ac:graphicFrameMkLst>
        </pc:graphicFrameChg>
      </pc:sldChg>
      <pc:sldChg chg="modSp">
        <pc:chgData name="Amy Edgar" userId="224f6806-a707-491f-89a2-2eeffc47f645" providerId="ADAL" clId="{32D96889-32F8-4894-9EE8-3101DA550481}" dt="2019-12-09T23:49:33.534" v="78" actId="207"/>
        <pc:sldMkLst>
          <pc:docMk/>
          <pc:sldMk cId="608905952" sldId="312"/>
        </pc:sldMkLst>
        <pc:graphicFrameChg chg="modGraphic">
          <ac:chgData name="Amy Edgar" userId="224f6806-a707-491f-89a2-2eeffc47f645" providerId="ADAL" clId="{32D96889-32F8-4894-9EE8-3101DA550481}" dt="2019-12-09T23:49:33.534" v="78" actId="207"/>
          <ac:graphicFrameMkLst>
            <pc:docMk/>
            <pc:sldMk cId="608905952" sldId="312"/>
            <ac:graphicFrameMk id="7" creationId="{9FD26A9F-33D2-4394-B7F0-930F053E27FE}"/>
          </ac:graphicFrameMkLst>
        </pc:graphicFrameChg>
      </pc:sldChg>
      <pc:sldChg chg="modSp">
        <pc:chgData name="Amy Edgar" userId="224f6806-a707-491f-89a2-2eeffc47f645" providerId="ADAL" clId="{32D96889-32F8-4894-9EE8-3101DA550481}" dt="2019-12-09T23:43:51.694" v="24" actId="207"/>
        <pc:sldMkLst>
          <pc:docMk/>
          <pc:sldMk cId="481971110" sldId="314"/>
        </pc:sldMkLst>
        <pc:spChg chg="mod">
          <ac:chgData name="Amy Edgar" userId="224f6806-a707-491f-89a2-2eeffc47f645" providerId="ADAL" clId="{32D96889-32F8-4894-9EE8-3101DA550481}" dt="2019-12-09T23:43:51.694" v="24" actId="207"/>
          <ac:spMkLst>
            <pc:docMk/>
            <pc:sldMk cId="481971110" sldId="314"/>
            <ac:spMk id="3" creationId="{1AE3AAC2-ECE0-470F-AC7A-C404B6A178CC}"/>
          </ac:spMkLst>
        </pc:spChg>
      </pc:sldChg>
      <pc:sldChg chg="modSp">
        <pc:chgData name="Amy Edgar" userId="224f6806-a707-491f-89a2-2eeffc47f645" providerId="ADAL" clId="{32D96889-32F8-4894-9EE8-3101DA550481}" dt="2019-12-09T23:45:07.021" v="28" actId="207"/>
        <pc:sldMkLst>
          <pc:docMk/>
          <pc:sldMk cId="4234686980" sldId="316"/>
        </pc:sldMkLst>
        <pc:spChg chg="mod">
          <ac:chgData name="Amy Edgar" userId="224f6806-a707-491f-89a2-2eeffc47f645" providerId="ADAL" clId="{32D96889-32F8-4894-9EE8-3101DA550481}" dt="2019-12-09T23:45:07.021" v="28" actId="207"/>
          <ac:spMkLst>
            <pc:docMk/>
            <pc:sldMk cId="4234686980" sldId="316"/>
            <ac:spMk id="2" creationId="{00000000-0000-0000-0000-000000000000}"/>
          </ac:spMkLst>
        </pc:spChg>
      </pc:sldChg>
    </pc:docChg>
  </pc:docChgLst>
  <pc:docChgLst>
    <pc:chgData name="Robert Waterhouse" userId="6ec7dc76-b5d8-4927-918b-70c3134d5201" providerId="ADAL" clId="{DFFF5FFE-CF2D-49AE-9165-623862F88479}"/>
    <pc:docChg chg="custSel modSld">
      <pc:chgData name="Robert Waterhouse" userId="6ec7dc76-b5d8-4927-918b-70c3134d5201" providerId="ADAL" clId="{DFFF5FFE-CF2D-49AE-9165-623862F88479}" dt="2020-01-06T20:55:15.897" v="68"/>
      <pc:docMkLst>
        <pc:docMk/>
      </pc:docMkLst>
      <pc:sldChg chg="modSp">
        <pc:chgData name="Robert Waterhouse" userId="6ec7dc76-b5d8-4927-918b-70c3134d5201" providerId="ADAL" clId="{DFFF5FFE-CF2D-49AE-9165-623862F88479}" dt="2020-01-06T20:50:41.312" v="30" actId="255"/>
        <pc:sldMkLst>
          <pc:docMk/>
          <pc:sldMk cId="890568615" sldId="259"/>
        </pc:sldMkLst>
        <pc:spChg chg="mod">
          <ac:chgData name="Robert Waterhouse" userId="6ec7dc76-b5d8-4927-918b-70c3134d5201" providerId="ADAL" clId="{DFFF5FFE-CF2D-49AE-9165-623862F88479}" dt="2020-01-06T20:50:41.312" v="30" actId="255"/>
          <ac:spMkLst>
            <pc:docMk/>
            <pc:sldMk cId="890568615" sldId="259"/>
            <ac:spMk id="2" creationId="{00000000-0000-0000-0000-000000000000}"/>
          </ac:spMkLst>
        </pc:spChg>
      </pc:sldChg>
      <pc:sldChg chg="addSp delSp modSp">
        <pc:chgData name="Robert Waterhouse" userId="6ec7dc76-b5d8-4927-918b-70c3134d5201" providerId="ADAL" clId="{DFFF5FFE-CF2D-49AE-9165-623862F88479}" dt="2020-01-06T20:53:39.330" v="51" actId="1076"/>
        <pc:sldMkLst>
          <pc:docMk/>
          <pc:sldMk cId="2411015708" sldId="260"/>
        </pc:sldMkLst>
        <pc:spChg chg="mod">
          <ac:chgData name="Robert Waterhouse" userId="6ec7dc76-b5d8-4927-918b-70c3134d5201" providerId="ADAL" clId="{DFFF5FFE-CF2D-49AE-9165-623862F88479}" dt="2020-01-06T20:48:31.186" v="12" actId="255"/>
          <ac:spMkLst>
            <pc:docMk/>
            <pc:sldMk cId="2411015708" sldId="260"/>
            <ac:spMk id="6" creationId="{D46A787B-99DA-424D-8E9F-B601819489CB}"/>
          </ac:spMkLst>
        </pc:spChg>
        <pc:spChg chg="mod">
          <ac:chgData name="Robert Waterhouse" userId="6ec7dc76-b5d8-4927-918b-70c3134d5201" providerId="ADAL" clId="{DFFF5FFE-CF2D-49AE-9165-623862F88479}" dt="2020-01-06T20:48:36.145" v="13" actId="255"/>
          <ac:spMkLst>
            <pc:docMk/>
            <pc:sldMk cId="2411015708" sldId="260"/>
            <ac:spMk id="7" creationId="{8D579A90-5C1C-4ACE-A6E0-34B908DE9BD8}"/>
          </ac:spMkLst>
        </pc:spChg>
        <pc:spChg chg="mod">
          <ac:chgData name="Robert Waterhouse" userId="6ec7dc76-b5d8-4927-918b-70c3134d5201" providerId="ADAL" clId="{DFFF5FFE-CF2D-49AE-9165-623862F88479}" dt="2020-01-06T20:53:30.921" v="49" actId="1076"/>
          <ac:spMkLst>
            <pc:docMk/>
            <pc:sldMk cId="2411015708" sldId="260"/>
            <ac:spMk id="8" creationId="{D5367CB2-AE79-47C2-A45A-246C3B769DE4}"/>
          </ac:spMkLst>
        </pc:spChg>
        <pc:picChg chg="del">
          <ac:chgData name="Robert Waterhouse" userId="6ec7dc76-b5d8-4927-918b-70c3134d5201" providerId="ADAL" clId="{DFFF5FFE-CF2D-49AE-9165-623862F88479}" dt="2020-01-06T20:47:13.918" v="0" actId="478"/>
          <ac:picMkLst>
            <pc:docMk/>
            <pc:sldMk cId="2411015708" sldId="260"/>
            <ac:picMk id="12" creationId="{2AC28ABE-DA86-4706-B850-391CC490CD56}"/>
          </ac:picMkLst>
        </pc:picChg>
        <pc:picChg chg="del">
          <ac:chgData name="Robert Waterhouse" userId="6ec7dc76-b5d8-4927-918b-70c3134d5201" providerId="ADAL" clId="{DFFF5FFE-CF2D-49AE-9165-623862F88479}" dt="2020-01-06T20:47:17.467" v="2" actId="478"/>
          <ac:picMkLst>
            <pc:docMk/>
            <pc:sldMk cId="2411015708" sldId="260"/>
            <ac:picMk id="13" creationId="{9CA73463-749E-4EFD-AE94-282DDC81BA26}"/>
          </ac:picMkLst>
        </pc:picChg>
        <pc:picChg chg="del">
          <ac:chgData name="Robert Waterhouse" userId="6ec7dc76-b5d8-4927-918b-70c3134d5201" providerId="ADAL" clId="{DFFF5FFE-CF2D-49AE-9165-623862F88479}" dt="2020-01-06T20:47:23.164" v="4" actId="478"/>
          <ac:picMkLst>
            <pc:docMk/>
            <pc:sldMk cId="2411015708" sldId="260"/>
            <ac:picMk id="14" creationId="{D8A70C1E-09EF-4D92-AA63-2A90AAAE2551}"/>
          </ac:picMkLst>
        </pc:picChg>
        <pc:picChg chg="add mod">
          <ac:chgData name="Robert Waterhouse" userId="6ec7dc76-b5d8-4927-918b-70c3134d5201" providerId="ADAL" clId="{DFFF5FFE-CF2D-49AE-9165-623862F88479}" dt="2020-01-06T20:53:36.310" v="50" actId="1076"/>
          <ac:picMkLst>
            <pc:docMk/>
            <pc:sldMk cId="2411015708" sldId="260"/>
            <ac:picMk id="15" creationId="{19EFE7CB-AE57-43BD-9A63-691D7EAAAF6E}"/>
          </ac:picMkLst>
        </pc:picChg>
        <pc:picChg chg="add mod">
          <ac:chgData name="Robert Waterhouse" userId="6ec7dc76-b5d8-4927-918b-70c3134d5201" providerId="ADAL" clId="{DFFF5FFE-CF2D-49AE-9165-623862F88479}" dt="2020-01-06T20:53:39.330" v="51" actId="1076"/>
          <ac:picMkLst>
            <pc:docMk/>
            <pc:sldMk cId="2411015708" sldId="260"/>
            <ac:picMk id="16" creationId="{59C09D84-D785-416C-8DF2-5709D6ADC2FD}"/>
          </ac:picMkLst>
        </pc:picChg>
        <pc:picChg chg="add mod">
          <ac:chgData name="Robert Waterhouse" userId="6ec7dc76-b5d8-4927-918b-70c3134d5201" providerId="ADAL" clId="{DFFF5FFE-CF2D-49AE-9165-623862F88479}" dt="2020-01-06T20:47:59.841" v="10" actId="1076"/>
          <ac:picMkLst>
            <pc:docMk/>
            <pc:sldMk cId="2411015708" sldId="260"/>
            <ac:picMk id="17" creationId="{61EAB9E5-FD0A-47D6-B190-2A2BF69E7858}"/>
          </ac:picMkLst>
        </pc:picChg>
      </pc:sldChg>
      <pc:sldChg chg="modSp">
        <pc:chgData name="Robert Waterhouse" userId="6ec7dc76-b5d8-4927-918b-70c3134d5201" providerId="ADAL" clId="{DFFF5FFE-CF2D-49AE-9165-623862F88479}" dt="2020-01-06T20:55:15.897" v="68"/>
        <pc:sldMkLst>
          <pc:docMk/>
          <pc:sldMk cId="391812406" sldId="261"/>
        </pc:sldMkLst>
        <pc:spChg chg="mod">
          <ac:chgData name="Robert Waterhouse" userId="6ec7dc76-b5d8-4927-918b-70c3134d5201" providerId="ADAL" clId="{DFFF5FFE-CF2D-49AE-9165-623862F88479}" dt="2020-01-06T20:55:15.897" v="68"/>
          <ac:spMkLst>
            <pc:docMk/>
            <pc:sldMk cId="391812406" sldId="261"/>
            <ac:spMk id="8" creationId="{DE3413D2-7CEC-452D-8B71-083731A22FA7}"/>
          </ac:spMkLst>
        </pc:spChg>
      </pc:sldChg>
      <pc:sldChg chg="modSp">
        <pc:chgData name="Robert Waterhouse" userId="6ec7dc76-b5d8-4927-918b-70c3134d5201" providerId="ADAL" clId="{DFFF5FFE-CF2D-49AE-9165-623862F88479}" dt="2020-01-06T20:51:04.958" v="32" actId="255"/>
        <pc:sldMkLst>
          <pc:docMk/>
          <pc:sldMk cId="135795453" sldId="267"/>
        </pc:sldMkLst>
        <pc:spChg chg="mod">
          <ac:chgData name="Robert Waterhouse" userId="6ec7dc76-b5d8-4927-918b-70c3134d5201" providerId="ADAL" clId="{DFFF5FFE-CF2D-49AE-9165-623862F88479}" dt="2020-01-06T20:51:04.958" v="32" actId="255"/>
          <ac:spMkLst>
            <pc:docMk/>
            <pc:sldMk cId="135795453" sldId="267"/>
            <ac:spMk id="8" creationId="{DE3413D2-7CEC-452D-8B71-083731A22FA7}"/>
          </ac:spMkLst>
        </pc:spChg>
      </pc:sldChg>
      <pc:sldChg chg="modSp">
        <pc:chgData name="Robert Waterhouse" userId="6ec7dc76-b5d8-4927-918b-70c3134d5201" providerId="ADAL" clId="{DFFF5FFE-CF2D-49AE-9165-623862F88479}" dt="2020-01-06T20:49:19.082" v="22" actId="255"/>
        <pc:sldMkLst>
          <pc:docMk/>
          <pc:sldMk cId="3376537397" sldId="279"/>
        </pc:sldMkLst>
        <pc:spChg chg="mod">
          <ac:chgData name="Robert Waterhouse" userId="6ec7dc76-b5d8-4927-918b-70c3134d5201" providerId="ADAL" clId="{DFFF5FFE-CF2D-49AE-9165-623862F88479}" dt="2020-01-06T20:49:13.317" v="21" actId="255"/>
          <ac:spMkLst>
            <pc:docMk/>
            <pc:sldMk cId="3376537397" sldId="279"/>
            <ac:spMk id="7" creationId="{D9C9E94F-8C91-43D9-BC2D-7625ED13514F}"/>
          </ac:spMkLst>
        </pc:spChg>
        <pc:spChg chg="mod">
          <ac:chgData name="Robert Waterhouse" userId="6ec7dc76-b5d8-4927-918b-70c3134d5201" providerId="ADAL" clId="{DFFF5FFE-CF2D-49AE-9165-623862F88479}" dt="2020-01-06T20:49:19.082" v="22" actId="255"/>
          <ac:spMkLst>
            <pc:docMk/>
            <pc:sldMk cId="3376537397" sldId="279"/>
            <ac:spMk id="9" creationId="{4C2008C5-7C01-4DAA-AEEF-D1A3EECD66E3}"/>
          </ac:spMkLst>
        </pc:spChg>
      </pc:sldChg>
      <pc:sldChg chg="modSp">
        <pc:chgData name="Robert Waterhouse" userId="6ec7dc76-b5d8-4927-918b-70c3134d5201" providerId="ADAL" clId="{DFFF5FFE-CF2D-49AE-9165-623862F88479}" dt="2020-01-06T20:50:24.388" v="29" actId="255"/>
        <pc:sldMkLst>
          <pc:docMk/>
          <pc:sldMk cId="3952725743" sldId="303"/>
        </pc:sldMkLst>
        <pc:spChg chg="mod">
          <ac:chgData name="Robert Waterhouse" userId="6ec7dc76-b5d8-4927-918b-70c3134d5201" providerId="ADAL" clId="{DFFF5FFE-CF2D-49AE-9165-623862F88479}" dt="2020-01-06T20:49:44.309" v="25" actId="255"/>
          <ac:spMkLst>
            <pc:docMk/>
            <pc:sldMk cId="3952725743" sldId="303"/>
            <ac:spMk id="3" creationId="{72CADB00-5D98-483B-971F-B066E0DCCE43}"/>
          </ac:spMkLst>
        </pc:spChg>
        <pc:grpChg chg="mod">
          <ac:chgData name="Robert Waterhouse" userId="6ec7dc76-b5d8-4927-918b-70c3134d5201" providerId="ADAL" clId="{DFFF5FFE-CF2D-49AE-9165-623862F88479}" dt="2020-01-06T20:49:53.324" v="26" actId="1076"/>
          <ac:grpSpMkLst>
            <pc:docMk/>
            <pc:sldMk cId="3952725743" sldId="303"/>
            <ac:grpSpMk id="6" creationId="{75EA25FA-D4FF-4938-AC19-5B2B32A3A96D}"/>
          </ac:grpSpMkLst>
        </pc:grpChg>
        <pc:graphicFrameChg chg="mod">
          <ac:chgData name="Robert Waterhouse" userId="6ec7dc76-b5d8-4927-918b-70c3134d5201" providerId="ADAL" clId="{DFFF5FFE-CF2D-49AE-9165-623862F88479}" dt="2020-01-06T20:50:24.388" v="29" actId="255"/>
          <ac:graphicFrameMkLst>
            <pc:docMk/>
            <pc:sldMk cId="3952725743" sldId="303"/>
            <ac:graphicFrameMk id="7" creationId="{E8E72B31-66D2-464B-A61E-AD1D4E7296AD}"/>
          </ac:graphicFrameMkLst>
        </pc:graphicFrameChg>
        <pc:picChg chg="mod">
          <ac:chgData name="Robert Waterhouse" userId="6ec7dc76-b5d8-4927-918b-70c3134d5201" providerId="ADAL" clId="{DFFF5FFE-CF2D-49AE-9165-623862F88479}" dt="2020-01-06T20:49:57.125" v="27" actId="1076"/>
          <ac:picMkLst>
            <pc:docMk/>
            <pc:sldMk cId="3952725743" sldId="303"/>
            <ac:picMk id="4" creationId="{90513952-61B1-4291-A4C5-06766DD8DCDA}"/>
          </ac:picMkLst>
        </pc:picChg>
      </pc:sldChg>
      <pc:sldChg chg="modSp">
        <pc:chgData name="Robert Waterhouse" userId="6ec7dc76-b5d8-4927-918b-70c3134d5201" providerId="ADAL" clId="{DFFF5FFE-CF2D-49AE-9165-623862F88479}" dt="2020-01-06T20:52:09.422" v="41" actId="255"/>
        <pc:sldMkLst>
          <pc:docMk/>
          <pc:sldMk cId="1699025379" sldId="305"/>
        </pc:sldMkLst>
        <pc:spChg chg="mod">
          <ac:chgData name="Robert Waterhouse" userId="6ec7dc76-b5d8-4927-918b-70c3134d5201" providerId="ADAL" clId="{DFFF5FFE-CF2D-49AE-9165-623862F88479}" dt="2020-01-06T20:52:09.422" v="41" actId="255"/>
          <ac:spMkLst>
            <pc:docMk/>
            <pc:sldMk cId="1699025379" sldId="305"/>
            <ac:spMk id="8" creationId="{DE3413D2-7CEC-452D-8B71-083731A22FA7}"/>
          </ac:spMkLst>
        </pc:spChg>
      </pc:sldChg>
      <pc:sldChg chg="modSp">
        <pc:chgData name="Robert Waterhouse" userId="6ec7dc76-b5d8-4927-918b-70c3134d5201" providerId="ADAL" clId="{DFFF5FFE-CF2D-49AE-9165-623862F88479}" dt="2020-01-06T20:52:31.399" v="45" actId="20577"/>
        <pc:sldMkLst>
          <pc:docMk/>
          <pc:sldMk cId="4234735369" sldId="306"/>
        </pc:sldMkLst>
        <pc:spChg chg="mod">
          <ac:chgData name="Robert Waterhouse" userId="6ec7dc76-b5d8-4927-918b-70c3134d5201" providerId="ADAL" clId="{DFFF5FFE-CF2D-49AE-9165-623862F88479}" dt="2020-01-06T20:52:31.399" v="45" actId="20577"/>
          <ac:spMkLst>
            <pc:docMk/>
            <pc:sldMk cId="4234735369" sldId="306"/>
            <ac:spMk id="8" creationId="{DE3413D2-7CEC-452D-8B71-083731A22FA7}"/>
          </ac:spMkLst>
        </pc:spChg>
      </pc:sldChg>
      <pc:sldChg chg="modSp">
        <pc:chgData name="Robert Waterhouse" userId="6ec7dc76-b5d8-4927-918b-70c3134d5201" providerId="ADAL" clId="{DFFF5FFE-CF2D-49AE-9165-623862F88479}" dt="2020-01-06T20:49:38.754" v="24" actId="255"/>
        <pc:sldMkLst>
          <pc:docMk/>
          <pc:sldMk cId="481971110" sldId="314"/>
        </pc:sldMkLst>
        <pc:spChg chg="mod">
          <ac:chgData name="Robert Waterhouse" userId="6ec7dc76-b5d8-4927-918b-70c3134d5201" providerId="ADAL" clId="{DFFF5FFE-CF2D-49AE-9165-623862F88479}" dt="2020-01-06T20:49:38.754" v="24" actId="255"/>
          <ac:spMkLst>
            <pc:docMk/>
            <pc:sldMk cId="481971110" sldId="314"/>
            <ac:spMk id="3" creationId="{1AE3AAC2-ECE0-470F-AC7A-C404B6A178CC}"/>
          </ac:spMkLst>
        </pc:spChg>
      </pc:sldChg>
      <pc:sldChg chg="modSp">
        <pc:chgData name="Robert Waterhouse" userId="6ec7dc76-b5d8-4927-918b-70c3134d5201" providerId="ADAL" clId="{DFFF5FFE-CF2D-49AE-9165-623862F88479}" dt="2020-01-06T20:52:49.388" v="48" actId="255"/>
        <pc:sldMkLst>
          <pc:docMk/>
          <pc:sldMk cId="116819006" sldId="317"/>
        </pc:sldMkLst>
        <pc:spChg chg="mod">
          <ac:chgData name="Robert Waterhouse" userId="6ec7dc76-b5d8-4927-918b-70c3134d5201" providerId="ADAL" clId="{DFFF5FFE-CF2D-49AE-9165-623862F88479}" dt="2020-01-06T20:52:49.388" v="48" actId="255"/>
          <ac:spMkLst>
            <pc:docMk/>
            <pc:sldMk cId="116819006" sldId="317"/>
            <ac:spMk id="8" creationId="{DE3413D2-7CEC-452D-8B71-083731A22FA7}"/>
          </ac:spMkLst>
        </pc:spChg>
      </pc:sldChg>
    </pc:docChg>
  </pc:docChgLst>
  <pc:docChgLst>
    <pc:chgData name="roderick garland" userId="S::rodgarland_shaw.ca#ext#@energysafetycanada.onmicrosoft.com::9d204abc-dd9a-4b87-bc6e-9995a0bef18d" providerId="AD" clId="Web-{ED234C3D-0ED7-FD31-9F8B-89EAA7E1F85C}"/>
    <pc:docChg chg="">
      <pc:chgData name="roderick garland" userId="S::rodgarland_shaw.ca#ext#@energysafetycanada.onmicrosoft.com::9d204abc-dd9a-4b87-bc6e-9995a0bef18d" providerId="AD" clId="Web-{ED234C3D-0ED7-FD31-9F8B-89EAA7E1F85C}" dt="2019-10-28T13:09:55.770" v="0"/>
      <pc:docMkLst>
        <pc:docMk/>
      </pc:docMkLst>
    </pc:docChg>
  </pc:docChgLst>
  <pc:docChgLst>
    <pc:chgData name="Robert Waterhouse" userId="6ec7dc76-b5d8-4927-918b-70c3134d5201" providerId="ADAL" clId="{1B623FBF-181B-4B38-8FB6-72342F1F8AB0}"/>
    <pc:docChg chg="custSel addSld delSld modSld sldOrd">
      <pc:chgData name="Robert Waterhouse" userId="6ec7dc76-b5d8-4927-918b-70c3134d5201" providerId="ADAL" clId="{1B623FBF-181B-4B38-8FB6-72342F1F8AB0}" dt="2019-10-31T14:54:24.260" v="1634" actId="6549"/>
      <pc:docMkLst>
        <pc:docMk/>
      </pc:docMkLst>
      <pc:sldChg chg="modSp">
        <pc:chgData name="Robert Waterhouse" userId="6ec7dc76-b5d8-4927-918b-70c3134d5201" providerId="ADAL" clId="{1B623FBF-181B-4B38-8FB6-72342F1F8AB0}" dt="2019-10-26T00:45:16.986" v="1500"/>
        <pc:sldMkLst>
          <pc:docMk/>
          <pc:sldMk cId="890568615" sldId="259"/>
        </pc:sldMkLst>
        <pc:spChg chg="mod">
          <ac:chgData name="Robert Waterhouse" userId="6ec7dc76-b5d8-4927-918b-70c3134d5201" providerId="ADAL" clId="{1B623FBF-181B-4B38-8FB6-72342F1F8AB0}" dt="2019-10-26T00:45:16.986" v="1500"/>
          <ac:spMkLst>
            <pc:docMk/>
            <pc:sldMk cId="890568615" sldId="259"/>
            <ac:spMk id="6" creationId="{00000000-0000-0000-0000-000000000000}"/>
          </ac:spMkLst>
        </pc:spChg>
      </pc:sldChg>
    </pc:docChg>
  </pc:docChgLst>
  <pc:docChgLst>
    <pc:chgData name="Robert Waterhouse" userId="S::robert.waterhouse@energysafetycanada.com::6ec7dc76-b5d8-4927-918b-70c3134d5201" providerId="AD" clId="Web-{7F4038F3-640E-2749-DC38-B32C147900A4}"/>
  </pc:docChgLst>
  <pc:docChgLst>
    <pc:chgData name="Robert Waterhouse" userId="S::robert.waterhouse@energysafetycanada.com::6ec7dc76-b5d8-4927-918b-70c3134d5201" providerId="AD" clId="Web-{0E1FAB11-64B9-74AB-8097-335B7A6A5D53}"/>
    <pc:docChg chg="modSld sldOrd">
      <pc:chgData name="Robert Waterhouse" userId="S::robert.waterhouse@energysafetycanada.com::6ec7dc76-b5d8-4927-918b-70c3134d5201" providerId="AD" clId="Web-{0E1FAB11-64B9-74AB-8097-335B7A6A5D53}" dt="2019-12-17T20:14:47.716" v="587" actId="20577"/>
      <pc:docMkLst>
        <pc:docMk/>
      </pc:docMkLst>
      <pc:sldChg chg="modSp">
        <pc:chgData name="Robert Waterhouse" userId="S::robert.waterhouse@energysafetycanada.com::6ec7dc76-b5d8-4927-918b-70c3134d5201" providerId="AD" clId="Web-{0E1FAB11-64B9-74AB-8097-335B7A6A5D53}" dt="2019-12-17T20:00:35.130" v="219" actId="20577"/>
        <pc:sldMkLst>
          <pc:docMk/>
          <pc:sldMk cId="890568615" sldId="259"/>
        </pc:sldMkLst>
        <pc:spChg chg="mod">
          <ac:chgData name="Robert Waterhouse" userId="S::robert.waterhouse@energysafetycanada.com::6ec7dc76-b5d8-4927-918b-70c3134d5201" providerId="AD" clId="Web-{0E1FAB11-64B9-74AB-8097-335B7A6A5D53}" dt="2019-12-17T20:00:35.130" v="219" actId="20577"/>
          <ac:spMkLst>
            <pc:docMk/>
            <pc:sldMk cId="890568615" sldId="259"/>
            <ac:spMk id="2" creationId="{00000000-0000-0000-0000-000000000000}"/>
          </ac:spMkLst>
        </pc:spChg>
      </pc:sldChg>
      <pc:sldChg chg="modSp">
        <pc:chgData name="Robert Waterhouse" userId="S::robert.waterhouse@energysafetycanada.com::6ec7dc76-b5d8-4927-918b-70c3134d5201" providerId="AD" clId="Web-{0E1FAB11-64B9-74AB-8097-335B7A6A5D53}" dt="2019-12-17T19:56:44.081" v="20" actId="20577"/>
        <pc:sldMkLst>
          <pc:docMk/>
          <pc:sldMk cId="2411015708" sldId="260"/>
        </pc:sldMkLst>
        <pc:spChg chg="mod">
          <ac:chgData name="Robert Waterhouse" userId="S::robert.waterhouse@energysafetycanada.com::6ec7dc76-b5d8-4927-918b-70c3134d5201" providerId="AD" clId="Web-{0E1FAB11-64B9-74AB-8097-335B7A6A5D53}" dt="2019-12-17T19:56:17.190" v="12" actId="20577"/>
          <ac:spMkLst>
            <pc:docMk/>
            <pc:sldMk cId="2411015708" sldId="260"/>
            <ac:spMk id="6" creationId="{D46A787B-99DA-424D-8E9F-B601819489CB}"/>
          </ac:spMkLst>
        </pc:spChg>
        <pc:spChg chg="mod">
          <ac:chgData name="Robert Waterhouse" userId="S::robert.waterhouse@energysafetycanada.com::6ec7dc76-b5d8-4927-918b-70c3134d5201" providerId="AD" clId="Web-{0E1FAB11-64B9-74AB-8097-335B7A6A5D53}" dt="2019-12-17T19:56:44.081" v="20" actId="20577"/>
          <ac:spMkLst>
            <pc:docMk/>
            <pc:sldMk cId="2411015708" sldId="260"/>
            <ac:spMk id="7" creationId="{8D579A90-5C1C-4ACE-A6E0-34B908DE9BD8}"/>
          </ac:spMkLst>
        </pc:spChg>
      </pc:sldChg>
      <pc:sldChg chg="modSp ord">
        <pc:chgData name="Robert Waterhouse" userId="S::robert.waterhouse@energysafetycanada.com::6ec7dc76-b5d8-4927-918b-70c3134d5201" providerId="AD" clId="Web-{0E1FAB11-64B9-74AB-8097-335B7A6A5D53}" dt="2019-12-17T20:14:47.716" v="586" actId="20577"/>
        <pc:sldMkLst>
          <pc:docMk/>
          <pc:sldMk cId="391812406" sldId="261"/>
        </pc:sldMkLst>
        <pc:spChg chg="mod">
          <ac:chgData name="Robert Waterhouse" userId="S::robert.waterhouse@energysafetycanada.com::6ec7dc76-b5d8-4927-918b-70c3134d5201" providerId="AD" clId="Web-{0E1FAB11-64B9-74AB-8097-335B7A6A5D53}" dt="2019-12-17T20:10:35.260" v="246" actId="20577"/>
          <ac:spMkLst>
            <pc:docMk/>
            <pc:sldMk cId="391812406" sldId="261"/>
            <ac:spMk id="2" creationId="{00000000-0000-0000-0000-000000000000}"/>
          </ac:spMkLst>
        </pc:spChg>
        <pc:spChg chg="mod">
          <ac:chgData name="Robert Waterhouse" userId="S::robert.waterhouse@energysafetycanada.com::6ec7dc76-b5d8-4927-918b-70c3134d5201" providerId="AD" clId="Web-{0E1FAB11-64B9-74AB-8097-335B7A6A5D53}" dt="2019-12-17T20:14:47.716" v="586" actId="20577"/>
          <ac:spMkLst>
            <pc:docMk/>
            <pc:sldMk cId="391812406" sldId="261"/>
            <ac:spMk id="8" creationId="{DE3413D2-7CEC-452D-8B71-083731A22FA7}"/>
          </ac:spMkLst>
        </pc:spChg>
      </pc:sldChg>
      <pc:sldChg chg="modSp">
        <pc:chgData name="Robert Waterhouse" userId="S::robert.waterhouse@energysafetycanada.com::6ec7dc76-b5d8-4927-918b-70c3134d5201" providerId="AD" clId="Web-{0E1FAB11-64B9-74AB-8097-335B7A6A5D53}" dt="2019-12-17T19:57:36.707" v="45" actId="20577"/>
        <pc:sldMkLst>
          <pc:docMk/>
          <pc:sldMk cId="3376537397" sldId="279"/>
        </pc:sldMkLst>
        <pc:spChg chg="mod">
          <ac:chgData name="Robert Waterhouse" userId="S::robert.waterhouse@energysafetycanada.com::6ec7dc76-b5d8-4927-918b-70c3134d5201" providerId="AD" clId="Web-{0E1FAB11-64B9-74AB-8097-335B7A6A5D53}" dt="2019-12-17T19:57:36.707" v="45" actId="20577"/>
          <ac:spMkLst>
            <pc:docMk/>
            <pc:sldMk cId="3376537397" sldId="279"/>
            <ac:spMk id="3" creationId="{9166B11F-428A-4138-A83B-AFB2F173BFB0}"/>
          </ac:spMkLst>
        </pc:spChg>
        <pc:spChg chg="mod">
          <ac:chgData name="Robert Waterhouse" userId="S::robert.waterhouse@energysafetycanada.com::6ec7dc76-b5d8-4927-918b-70c3134d5201" providerId="AD" clId="Web-{0E1FAB11-64B9-74AB-8097-335B7A6A5D53}" dt="2019-12-17T19:57:16.910" v="40" actId="14100"/>
          <ac:spMkLst>
            <pc:docMk/>
            <pc:sldMk cId="3376537397" sldId="279"/>
            <ac:spMk id="7" creationId="{D9C9E94F-8C91-43D9-BC2D-7625ED13514F}"/>
          </ac:spMkLst>
        </pc:spChg>
      </pc:sldChg>
      <pc:sldChg chg="modSp">
        <pc:chgData name="Robert Waterhouse" userId="S::robert.waterhouse@energysafetycanada.com::6ec7dc76-b5d8-4927-918b-70c3134d5201" providerId="AD" clId="Web-{0E1FAB11-64B9-74AB-8097-335B7A6A5D53}" dt="2019-12-17T19:59:19.208" v="188" actId="20577"/>
        <pc:sldMkLst>
          <pc:docMk/>
          <pc:sldMk cId="3952725743" sldId="303"/>
        </pc:sldMkLst>
        <pc:spChg chg="mod">
          <ac:chgData name="Robert Waterhouse" userId="S::robert.waterhouse@energysafetycanada.com::6ec7dc76-b5d8-4927-918b-70c3134d5201" providerId="AD" clId="Web-{0E1FAB11-64B9-74AB-8097-335B7A6A5D53}" dt="2019-12-17T19:59:19.208" v="188" actId="20577"/>
          <ac:spMkLst>
            <pc:docMk/>
            <pc:sldMk cId="3952725743" sldId="303"/>
            <ac:spMk id="3" creationId="{72CADB00-5D98-483B-971F-B066E0DCCE43}"/>
          </ac:spMkLst>
        </pc:spChg>
      </pc:sldChg>
      <pc:sldChg chg="modSp">
        <pc:chgData name="Robert Waterhouse" userId="S::robert.waterhouse@energysafetycanada.com::6ec7dc76-b5d8-4927-918b-70c3134d5201" providerId="AD" clId="Web-{0E1FAB11-64B9-74AB-8097-335B7A6A5D53}" dt="2019-12-17T19:57:46.988" v="51" actId="20577"/>
        <pc:sldMkLst>
          <pc:docMk/>
          <pc:sldMk cId="481971110" sldId="314"/>
        </pc:sldMkLst>
        <pc:spChg chg="mod">
          <ac:chgData name="Robert Waterhouse" userId="S::robert.waterhouse@energysafetycanada.com::6ec7dc76-b5d8-4927-918b-70c3134d5201" providerId="AD" clId="Web-{0E1FAB11-64B9-74AB-8097-335B7A6A5D53}" dt="2019-12-17T19:57:46.988" v="51" actId="20577"/>
          <ac:spMkLst>
            <pc:docMk/>
            <pc:sldMk cId="481971110" sldId="314"/>
            <ac:spMk id="3" creationId="{1AE3AAC2-ECE0-470F-AC7A-C404B6A178CC}"/>
          </ac:spMkLst>
        </pc:spChg>
      </pc:sldChg>
      <pc:sldChg chg="modSp">
        <pc:chgData name="Robert Waterhouse" userId="S::robert.waterhouse@energysafetycanada.com::6ec7dc76-b5d8-4927-918b-70c3134d5201" providerId="AD" clId="Web-{0E1FAB11-64B9-74AB-8097-335B7A6A5D53}" dt="2019-12-17T19:59:48.458" v="200" actId="20577"/>
        <pc:sldMkLst>
          <pc:docMk/>
          <pc:sldMk cId="4234686980" sldId="316"/>
        </pc:sldMkLst>
        <pc:spChg chg="mod">
          <ac:chgData name="Robert Waterhouse" userId="S::robert.waterhouse@energysafetycanada.com::6ec7dc76-b5d8-4927-918b-70c3134d5201" providerId="AD" clId="Web-{0E1FAB11-64B9-74AB-8097-335B7A6A5D53}" dt="2019-12-17T19:59:48.458" v="200" actId="20577"/>
          <ac:spMkLst>
            <pc:docMk/>
            <pc:sldMk cId="4234686980" sldId="316"/>
            <ac:spMk id="2" creationId="{00000000-0000-0000-0000-000000000000}"/>
          </ac:spMkLst>
        </pc:spChg>
      </pc:sldChg>
    </pc:docChg>
  </pc:docChgLst>
  <pc:docChgLst>
    <pc:chgData name="Robert Waterhouse" userId="S::robert.waterhouse@energysafetycanada.com::6ec7dc76-b5d8-4927-918b-70c3134d5201" providerId="AD" clId="Web-{F76635B6-0595-3264-D39E-8A2B84C5D946}"/>
  </pc:docChgLst>
  <pc:docChgLst>
    <pc:chgData name="Robert Waterhouse" userId="S::robert.waterhouse@energysafetycanada.com::6ec7dc76-b5d8-4927-918b-70c3134d5201" providerId="AD" clId="Web-{E6883782-37D5-583B-824F-2BBF85D0BA10}"/>
    <pc:docChg chg="modSld">
      <pc:chgData name="Robert Waterhouse" userId="S::robert.waterhouse@energysafetycanada.com::6ec7dc76-b5d8-4927-918b-70c3134d5201" providerId="AD" clId="Web-{E6883782-37D5-583B-824F-2BBF85D0BA10}" dt="2019-10-28T17:10:58.077" v="6" actId="20577"/>
      <pc:docMkLst>
        <pc:docMk/>
      </pc:docMkLst>
      <pc:sldChg chg="modSp">
        <pc:chgData name="Robert Waterhouse" userId="S::robert.waterhouse@energysafetycanada.com::6ec7dc76-b5d8-4927-918b-70c3134d5201" providerId="AD" clId="Web-{E6883782-37D5-583B-824F-2BBF85D0BA10}" dt="2019-10-28T17:10:52.062" v="4" actId="20577"/>
        <pc:sldMkLst>
          <pc:docMk/>
          <pc:sldMk cId="4244174181" sldId="256"/>
        </pc:sldMkLst>
        <pc:spChg chg="mod">
          <ac:chgData name="Robert Waterhouse" userId="S::robert.waterhouse@energysafetycanada.com::6ec7dc76-b5d8-4927-918b-70c3134d5201" providerId="AD" clId="Web-{E6883782-37D5-583B-824F-2BBF85D0BA10}" dt="2019-10-28T17:10:52.062" v="4" actId="20577"/>
          <ac:spMkLst>
            <pc:docMk/>
            <pc:sldMk cId="4244174181" sldId="256"/>
            <ac:spMk id="3" creationId="{00000000-0000-0000-0000-000000000000}"/>
          </ac:spMkLst>
        </pc:spChg>
      </pc:sldChg>
    </pc:docChg>
  </pc:docChgLst>
  <pc:docChgLst>
    <pc:chgData name="Robert Waterhouse" userId="S::robert.waterhouse@energysafetycanada.com::6ec7dc76-b5d8-4927-918b-70c3134d5201" providerId="AD" clId="Web-{2E0AAAF7-B878-3369-C6C9-ADF45F183357}"/>
  </pc:docChgLst>
  <pc:docChgLst>
    <pc:chgData name="Robert Waterhouse" userId="6ec7dc76-b5d8-4927-918b-70c3134d5201" providerId="ADAL" clId="{C033886F-4BD5-4AB1-8962-D484139F240B}"/>
  </pc:docChgLst>
  <pc:docChgLst>
    <pc:chgData name="Robert Waterhouse" userId="S::robert.waterhouse@energysafetycanada.com::6ec7dc76-b5d8-4927-918b-70c3134d5201" providerId="AD" clId="Web-{F8E5264D-6647-545F-0EAD-85B6E9C2D5C3}"/>
    <pc:docChg chg="modSld">
      <pc:chgData name="Robert Waterhouse" userId="S::robert.waterhouse@energysafetycanada.com::6ec7dc76-b5d8-4927-918b-70c3134d5201" providerId="AD" clId="Web-{F8E5264D-6647-545F-0EAD-85B6E9C2D5C3}" dt="2019-11-24T20:12:08.101" v="96" actId="20577"/>
      <pc:docMkLst>
        <pc:docMk/>
      </pc:docMkLst>
      <pc:sldChg chg="modSp">
        <pc:chgData name="Robert Waterhouse" userId="S::robert.waterhouse@energysafetycanada.com::6ec7dc76-b5d8-4927-918b-70c3134d5201" providerId="AD" clId="Web-{F8E5264D-6647-545F-0EAD-85B6E9C2D5C3}" dt="2019-11-24T20:05:00.175" v="29" actId="20577"/>
        <pc:sldMkLst>
          <pc:docMk/>
          <pc:sldMk cId="4244174181" sldId="256"/>
        </pc:sldMkLst>
        <pc:spChg chg="mod">
          <ac:chgData name="Robert Waterhouse" userId="S::robert.waterhouse@energysafetycanada.com::6ec7dc76-b5d8-4927-918b-70c3134d5201" providerId="AD" clId="Web-{F8E5264D-6647-545F-0EAD-85B6E9C2D5C3}" dt="2019-11-24T20:05:00.175" v="29" actId="20577"/>
          <ac:spMkLst>
            <pc:docMk/>
            <pc:sldMk cId="4244174181" sldId="256"/>
            <ac:spMk id="3" creationId="{00000000-0000-0000-0000-000000000000}"/>
          </ac:spMkLst>
        </pc:spChg>
      </pc:sldChg>
      <pc:sldChg chg="modSp">
        <pc:chgData name="Robert Waterhouse" userId="S::robert.waterhouse@energysafetycanada.com::6ec7dc76-b5d8-4927-918b-70c3134d5201" providerId="AD" clId="Web-{F8E5264D-6647-545F-0EAD-85B6E9C2D5C3}" dt="2019-11-24T20:05:34.285" v="50" actId="20577"/>
        <pc:sldMkLst>
          <pc:docMk/>
          <pc:sldMk cId="890568615" sldId="259"/>
        </pc:sldMkLst>
        <pc:spChg chg="mod">
          <ac:chgData name="Robert Waterhouse" userId="S::robert.waterhouse@energysafetycanada.com::6ec7dc76-b5d8-4927-918b-70c3134d5201" providerId="AD" clId="Web-{F8E5264D-6647-545F-0EAD-85B6E9C2D5C3}" dt="2019-11-24T20:05:34.285" v="50" actId="20577"/>
          <ac:spMkLst>
            <pc:docMk/>
            <pc:sldMk cId="890568615" sldId="259"/>
            <ac:spMk id="2" creationId="{00000000-0000-0000-0000-000000000000}"/>
          </ac:spMkLst>
        </pc:spChg>
      </pc:sldChg>
    </pc:docChg>
  </pc:docChgLst>
  <pc:docChgLst>
    <pc:chgData name="Robert Waterhouse" userId="S::robert.waterhouse@energysafetycanada.com::6ec7dc76-b5d8-4927-918b-70c3134d5201" providerId="AD" clId="Web-{E6E07544-5751-0292-0880-0C0F8E57C868}"/>
    <pc:docChg chg="modSld">
      <pc:chgData name="Robert Waterhouse" userId="S::robert.waterhouse@energysafetycanada.com::6ec7dc76-b5d8-4927-918b-70c3134d5201" providerId="AD" clId="Web-{E6E07544-5751-0292-0880-0C0F8E57C868}" dt="2019-12-09T23:51:55.302" v="2" actId="20577"/>
      <pc:docMkLst>
        <pc:docMk/>
      </pc:docMkLst>
      <pc:sldChg chg="modSp">
        <pc:chgData name="Robert Waterhouse" userId="S::robert.waterhouse@energysafetycanada.com::6ec7dc76-b5d8-4927-918b-70c3134d5201" providerId="AD" clId="Web-{E6E07544-5751-0292-0880-0C0F8E57C868}" dt="2019-12-09T23:51:54.146" v="0" actId="20577"/>
        <pc:sldMkLst>
          <pc:docMk/>
          <pc:sldMk cId="481971110" sldId="314"/>
        </pc:sldMkLst>
        <pc:spChg chg="mod">
          <ac:chgData name="Robert Waterhouse" userId="S::robert.waterhouse@energysafetycanada.com::6ec7dc76-b5d8-4927-918b-70c3134d5201" providerId="AD" clId="Web-{E6E07544-5751-0292-0880-0C0F8E57C868}" dt="2019-12-09T23:51:54.146" v="0" actId="20577"/>
          <ac:spMkLst>
            <pc:docMk/>
            <pc:sldMk cId="481971110" sldId="314"/>
            <ac:spMk id="3" creationId="{1AE3AAC2-ECE0-470F-AC7A-C404B6A178CC}"/>
          </ac:spMkLst>
        </pc:spChg>
      </pc:sldChg>
    </pc:docChg>
  </pc:docChgLst>
  <pc:docChgLst>
    <pc:chgData name="Robert Waterhouse" userId="S::robert.waterhouse@energysafetycanada.com::6ec7dc76-b5d8-4927-918b-70c3134d5201" providerId="AD" clId="Web-{FFAA2339-1F38-947D-6CB7-FBEB6203A6F9}"/>
    <pc:docChg chg="modSld">
      <pc:chgData name="Robert Waterhouse" userId="S::robert.waterhouse@energysafetycanada.com::6ec7dc76-b5d8-4927-918b-70c3134d5201" providerId="AD" clId="Web-{FFAA2339-1F38-947D-6CB7-FBEB6203A6F9}" dt="2019-12-03T20:34:22.331" v="0" actId="1076"/>
      <pc:docMkLst>
        <pc:docMk/>
      </pc:docMkLst>
    </pc:docChg>
  </pc:docChgLst>
  <pc:docChgLst>
    <pc:chgData name="Amy Edgar" userId="224f6806-a707-491f-89a2-2eeffc47f645" providerId="ADAL" clId="{CEBA454B-7949-4666-80EC-8666D9AC9468}"/>
    <pc:docChg chg="undo custSel modSld modMainMaster">
      <pc:chgData name="Amy Edgar" userId="224f6806-a707-491f-89a2-2eeffc47f645" providerId="ADAL" clId="{CEBA454B-7949-4666-80EC-8666D9AC9468}" dt="2019-12-02T23:20:03.385" v="160"/>
      <pc:docMkLst>
        <pc:docMk/>
      </pc:docMkLst>
      <pc:sldChg chg="modSp">
        <pc:chgData name="Amy Edgar" userId="224f6806-a707-491f-89a2-2eeffc47f645" providerId="ADAL" clId="{CEBA454B-7949-4666-80EC-8666D9AC9468}" dt="2019-12-02T23:00:06.076" v="19" actId="167"/>
        <pc:sldMkLst>
          <pc:docMk/>
          <pc:sldMk cId="890568615" sldId="259"/>
        </pc:sldMkLst>
        <pc:spChg chg="mod ord">
          <ac:chgData name="Amy Edgar" userId="224f6806-a707-491f-89a2-2eeffc47f645" providerId="ADAL" clId="{CEBA454B-7949-4666-80EC-8666D9AC9468}" dt="2019-12-02T23:00:01.671" v="17" actId="167"/>
          <ac:spMkLst>
            <pc:docMk/>
            <pc:sldMk cId="890568615" sldId="259"/>
            <ac:spMk id="2" creationId="{00000000-0000-0000-0000-000000000000}"/>
          </ac:spMkLst>
        </pc:spChg>
        <pc:spChg chg="mod ord">
          <ac:chgData name="Amy Edgar" userId="224f6806-a707-491f-89a2-2eeffc47f645" providerId="ADAL" clId="{CEBA454B-7949-4666-80EC-8666D9AC9468}" dt="2019-12-02T23:00:06.076" v="19" actId="167"/>
          <ac:spMkLst>
            <pc:docMk/>
            <pc:sldMk cId="890568615" sldId="259"/>
            <ac:spMk id="9" creationId="{9EC5D0F6-F2F7-4660-8BD4-98DE7A5A631E}"/>
          </ac:spMkLst>
        </pc:spChg>
      </pc:sldChg>
      <pc:sldMasterChg chg="modSldLayout">
        <pc:chgData name="Amy Edgar" userId="224f6806-a707-491f-89a2-2eeffc47f645" providerId="ADAL" clId="{CEBA454B-7949-4666-80EC-8666D9AC9468}" dt="2019-12-02T23:20:03.385" v="160"/>
        <pc:sldMasterMkLst>
          <pc:docMk/>
          <pc:sldMasterMk cId="2328231928" sldId="2147483648"/>
        </pc:sldMasterMkLst>
        <pc:sldLayoutChg chg="delSp">
          <pc:chgData name="Amy Edgar" userId="224f6806-a707-491f-89a2-2eeffc47f645" providerId="ADAL" clId="{CEBA454B-7949-4666-80EC-8666D9AC9468}" dt="2019-12-02T23:18:44.630" v="107" actId="478"/>
          <pc:sldLayoutMkLst>
            <pc:docMk/>
            <pc:sldMasterMk cId="2328231928" sldId="2147483648"/>
            <pc:sldLayoutMk cId="2132595153" sldId="2147483649"/>
          </pc:sldLayoutMkLst>
          <pc:spChg chg="del">
            <ac:chgData name="Amy Edgar" userId="224f6806-a707-491f-89a2-2eeffc47f645" providerId="ADAL" clId="{CEBA454B-7949-4666-80EC-8666D9AC9468}" dt="2019-12-02T23:18:44.630" v="107" actId="478"/>
            <ac:spMkLst>
              <pc:docMk/>
              <pc:sldMasterMk cId="2328231928" sldId="2147483648"/>
              <pc:sldLayoutMk cId="2132595153" sldId="2147483649"/>
              <ac:spMk id="8" creationId="{00000000-0000-0000-0000-000000000000}"/>
            </ac:spMkLst>
          </pc:spChg>
        </pc:sldLayoutChg>
        <pc:sldLayoutChg chg="modSp">
          <pc:chgData name="Amy Edgar" userId="224f6806-a707-491f-89a2-2eeffc47f645" providerId="ADAL" clId="{CEBA454B-7949-4666-80EC-8666D9AC9468}" dt="2019-12-02T23:19:03.333" v="149" actId="313"/>
          <pc:sldLayoutMkLst>
            <pc:docMk/>
            <pc:sldMasterMk cId="2328231928" sldId="2147483648"/>
            <pc:sldLayoutMk cId="2225693903" sldId="2147483650"/>
          </pc:sldLayoutMkLst>
          <pc:spChg chg="mod">
            <ac:chgData name="Amy Edgar" userId="224f6806-a707-491f-89a2-2eeffc47f645" providerId="ADAL" clId="{CEBA454B-7949-4666-80EC-8666D9AC9468}" dt="2019-12-02T23:19:03.333" v="149" actId="313"/>
            <ac:spMkLst>
              <pc:docMk/>
              <pc:sldMasterMk cId="2328231928" sldId="2147483648"/>
              <pc:sldLayoutMk cId="2225693903" sldId="2147483650"/>
              <ac:spMk id="5" creationId="{00000000-0000-0000-0000-000000000000}"/>
            </ac:spMkLst>
          </pc:spChg>
          <pc:spChg chg="mod">
            <ac:chgData name="Amy Edgar" userId="224f6806-a707-491f-89a2-2eeffc47f645" providerId="ADAL" clId="{CEBA454B-7949-4666-80EC-8666D9AC9468}" dt="2019-12-02T23:18:54.924" v="110" actId="113"/>
            <ac:spMkLst>
              <pc:docMk/>
              <pc:sldMasterMk cId="2328231928" sldId="2147483648"/>
              <pc:sldLayoutMk cId="2225693903" sldId="2147483650"/>
              <ac:spMk id="6" creationId="{00000000-0000-0000-0000-000000000000}"/>
            </ac:spMkLst>
          </pc:spChg>
        </pc:sldLayoutChg>
        <pc:sldLayoutChg chg="addSp delSp">
          <pc:chgData name="Amy Edgar" userId="224f6806-a707-491f-89a2-2eeffc47f645" providerId="ADAL" clId="{CEBA454B-7949-4666-80EC-8666D9AC9468}" dt="2019-12-02T23:19:23.581" v="151"/>
          <pc:sldLayoutMkLst>
            <pc:docMk/>
            <pc:sldMasterMk cId="2328231928" sldId="2147483648"/>
            <pc:sldLayoutMk cId="1450594320" sldId="2147483651"/>
          </pc:sldLayoutMkLst>
          <pc:spChg chg="del">
            <ac:chgData name="Amy Edgar" userId="224f6806-a707-491f-89a2-2eeffc47f645" providerId="ADAL" clId="{CEBA454B-7949-4666-80EC-8666D9AC9468}" dt="2019-12-02T23:19:21.945" v="150" actId="478"/>
            <ac:spMkLst>
              <pc:docMk/>
              <pc:sldMasterMk cId="2328231928" sldId="2147483648"/>
              <pc:sldLayoutMk cId="1450594320" sldId="2147483651"/>
              <ac:spMk id="5" creationId="{00000000-0000-0000-0000-000000000000}"/>
            </ac:spMkLst>
          </pc:spChg>
          <pc:spChg chg="del">
            <ac:chgData name="Amy Edgar" userId="224f6806-a707-491f-89a2-2eeffc47f645" providerId="ADAL" clId="{CEBA454B-7949-4666-80EC-8666D9AC9468}" dt="2019-12-02T23:19:21.945" v="150" actId="478"/>
            <ac:spMkLst>
              <pc:docMk/>
              <pc:sldMasterMk cId="2328231928" sldId="2147483648"/>
              <pc:sldLayoutMk cId="1450594320" sldId="2147483651"/>
              <ac:spMk id="6" creationId="{00000000-0000-0000-0000-000000000000}"/>
            </ac:spMkLst>
          </pc:spChg>
          <pc:spChg chg="add">
            <ac:chgData name="Amy Edgar" userId="224f6806-a707-491f-89a2-2eeffc47f645" providerId="ADAL" clId="{CEBA454B-7949-4666-80EC-8666D9AC9468}" dt="2019-12-02T23:19:23.581" v="151"/>
            <ac:spMkLst>
              <pc:docMk/>
              <pc:sldMasterMk cId="2328231928" sldId="2147483648"/>
              <pc:sldLayoutMk cId="1450594320" sldId="2147483651"/>
              <ac:spMk id="7" creationId="{936E03B7-CCBE-466F-A50E-05DFE5FAF57E}"/>
            </ac:spMkLst>
          </pc:spChg>
          <pc:spChg chg="add">
            <ac:chgData name="Amy Edgar" userId="224f6806-a707-491f-89a2-2eeffc47f645" providerId="ADAL" clId="{CEBA454B-7949-4666-80EC-8666D9AC9468}" dt="2019-12-02T23:19:23.581" v="151"/>
            <ac:spMkLst>
              <pc:docMk/>
              <pc:sldMasterMk cId="2328231928" sldId="2147483648"/>
              <pc:sldLayoutMk cId="1450594320" sldId="2147483651"/>
              <ac:spMk id="8" creationId="{2E2D373F-5C90-48FF-B53D-3B255D82AD72}"/>
            </ac:spMkLst>
          </pc:spChg>
        </pc:sldLayoutChg>
        <pc:sldLayoutChg chg="addSp delSp">
          <pc:chgData name="Amy Edgar" userId="224f6806-a707-491f-89a2-2eeffc47f645" providerId="ADAL" clId="{CEBA454B-7949-4666-80EC-8666D9AC9468}" dt="2019-12-02T23:19:33.465" v="153"/>
          <pc:sldLayoutMkLst>
            <pc:docMk/>
            <pc:sldMasterMk cId="2328231928" sldId="2147483648"/>
            <pc:sldLayoutMk cId="4045462486" sldId="2147483652"/>
          </pc:sldLayoutMkLst>
          <pc:spChg chg="del">
            <ac:chgData name="Amy Edgar" userId="224f6806-a707-491f-89a2-2eeffc47f645" providerId="ADAL" clId="{CEBA454B-7949-4666-80EC-8666D9AC9468}" dt="2019-12-02T23:19:33.091" v="152" actId="478"/>
            <ac:spMkLst>
              <pc:docMk/>
              <pc:sldMasterMk cId="2328231928" sldId="2147483648"/>
              <pc:sldLayoutMk cId="4045462486" sldId="2147483652"/>
              <ac:spMk id="6" creationId="{00000000-0000-0000-0000-000000000000}"/>
            </ac:spMkLst>
          </pc:spChg>
          <pc:spChg chg="del">
            <ac:chgData name="Amy Edgar" userId="224f6806-a707-491f-89a2-2eeffc47f645" providerId="ADAL" clId="{CEBA454B-7949-4666-80EC-8666D9AC9468}" dt="2019-12-02T23:19:33.091" v="152" actId="478"/>
            <ac:spMkLst>
              <pc:docMk/>
              <pc:sldMasterMk cId="2328231928" sldId="2147483648"/>
              <pc:sldLayoutMk cId="4045462486" sldId="2147483652"/>
              <ac:spMk id="7" creationId="{00000000-0000-0000-0000-000000000000}"/>
            </ac:spMkLst>
          </pc:spChg>
          <pc:spChg chg="add">
            <ac:chgData name="Amy Edgar" userId="224f6806-a707-491f-89a2-2eeffc47f645" providerId="ADAL" clId="{CEBA454B-7949-4666-80EC-8666D9AC9468}" dt="2019-12-02T23:19:33.465" v="153"/>
            <ac:spMkLst>
              <pc:docMk/>
              <pc:sldMasterMk cId="2328231928" sldId="2147483648"/>
              <pc:sldLayoutMk cId="4045462486" sldId="2147483652"/>
              <ac:spMk id="8" creationId="{593FB285-0526-4144-B511-A015F68B625B}"/>
            </ac:spMkLst>
          </pc:spChg>
          <pc:spChg chg="add">
            <ac:chgData name="Amy Edgar" userId="224f6806-a707-491f-89a2-2eeffc47f645" providerId="ADAL" clId="{CEBA454B-7949-4666-80EC-8666D9AC9468}" dt="2019-12-02T23:19:33.465" v="153"/>
            <ac:spMkLst>
              <pc:docMk/>
              <pc:sldMasterMk cId="2328231928" sldId="2147483648"/>
              <pc:sldLayoutMk cId="4045462486" sldId="2147483652"/>
              <ac:spMk id="9" creationId="{B69E2C62-2B07-4B1E-8F64-8D568E7DC2DF}"/>
            </ac:spMkLst>
          </pc:spChg>
        </pc:sldLayoutChg>
        <pc:sldLayoutChg chg="addSp delSp">
          <pc:chgData name="Amy Edgar" userId="224f6806-a707-491f-89a2-2eeffc47f645" providerId="ADAL" clId="{CEBA454B-7949-4666-80EC-8666D9AC9468}" dt="2019-12-02T23:19:38.282" v="155"/>
          <pc:sldLayoutMkLst>
            <pc:docMk/>
            <pc:sldMasterMk cId="2328231928" sldId="2147483648"/>
            <pc:sldLayoutMk cId="1457365062" sldId="2147483653"/>
          </pc:sldLayoutMkLst>
          <pc:spChg chg="del">
            <ac:chgData name="Amy Edgar" userId="224f6806-a707-491f-89a2-2eeffc47f645" providerId="ADAL" clId="{CEBA454B-7949-4666-80EC-8666D9AC9468}" dt="2019-12-02T23:19:37.941" v="154" actId="478"/>
            <ac:spMkLst>
              <pc:docMk/>
              <pc:sldMasterMk cId="2328231928" sldId="2147483648"/>
              <pc:sldLayoutMk cId="1457365062" sldId="2147483653"/>
              <ac:spMk id="8" creationId="{00000000-0000-0000-0000-000000000000}"/>
            </ac:spMkLst>
          </pc:spChg>
          <pc:spChg chg="del">
            <ac:chgData name="Amy Edgar" userId="224f6806-a707-491f-89a2-2eeffc47f645" providerId="ADAL" clId="{CEBA454B-7949-4666-80EC-8666D9AC9468}" dt="2019-12-02T23:19:37.941" v="154" actId="478"/>
            <ac:spMkLst>
              <pc:docMk/>
              <pc:sldMasterMk cId="2328231928" sldId="2147483648"/>
              <pc:sldLayoutMk cId="1457365062" sldId="2147483653"/>
              <ac:spMk id="9" creationId="{00000000-0000-0000-0000-000000000000}"/>
            </ac:spMkLst>
          </pc:spChg>
          <pc:spChg chg="add">
            <ac:chgData name="Amy Edgar" userId="224f6806-a707-491f-89a2-2eeffc47f645" providerId="ADAL" clId="{CEBA454B-7949-4666-80EC-8666D9AC9468}" dt="2019-12-02T23:19:38.282" v="155"/>
            <ac:spMkLst>
              <pc:docMk/>
              <pc:sldMasterMk cId="2328231928" sldId="2147483648"/>
              <pc:sldLayoutMk cId="1457365062" sldId="2147483653"/>
              <ac:spMk id="10" creationId="{A34DC2E6-97A8-467A-B333-1CD257817822}"/>
            </ac:spMkLst>
          </pc:spChg>
          <pc:spChg chg="add">
            <ac:chgData name="Amy Edgar" userId="224f6806-a707-491f-89a2-2eeffc47f645" providerId="ADAL" clId="{CEBA454B-7949-4666-80EC-8666D9AC9468}" dt="2019-12-02T23:19:38.282" v="155"/>
            <ac:spMkLst>
              <pc:docMk/>
              <pc:sldMasterMk cId="2328231928" sldId="2147483648"/>
              <pc:sldLayoutMk cId="1457365062" sldId="2147483653"/>
              <ac:spMk id="11" creationId="{40E6FBBF-BFAA-4279-8276-2369A9F32C35}"/>
            </ac:spMkLst>
          </pc:spChg>
        </pc:sldLayoutChg>
        <pc:sldLayoutChg chg="addSp delSp">
          <pc:chgData name="Amy Edgar" userId="224f6806-a707-491f-89a2-2eeffc47f645" providerId="ADAL" clId="{CEBA454B-7949-4666-80EC-8666D9AC9468}" dt="2019-12-02T23:19:42.440" v="157"/>
          <pc:sldLayoutMkLst>
            <pc:docMk/>
            <pc:sldMasterMk cId="2328231928" sldId="2147483648"/>
            <pc:sldLayoutMk cId="294436390" sldId="2147483654"/>
          </pc:sldLayoutMkLst>
          <pc:spChg chg="del">
            <ac:chgData name="Amy Edgar" userId="224f6806-a707-491f-89a2-2eeffc47f645" providerId="ADAL" clId="{CEBA454B-7949-4666-80EC-8666D9AC9468}" dt="2019-12-02T23:19:42.163" v="156" actId="478"/>
            <ac:spMkLst>
              <pc:docMk/>
              <pc:sldMasterMk cId="2328231928" sldId="2147483648"/>
              <pc:sldLayoutMk cId="294436390" sldId="2147483654"/>
              <ac:spMk id="4" creationId="{00000000-0000-0000-0000-000000000000}"/>
            </ac:spMkLst>
          </pc:spChg>
          <pc:spChg chg="del">
            <ac:chgData name="Amy Edgar" userId="224f6806-a707-491f-89a2-2eeffc47f645" providerId="ADAL" clId="{CEBA454B-7949-4666-80EC-8666D9AC9468}" dt="2019-12-02T23:19:42.163" v="156" actId="478"/>
            <ac:spMkLst>
              <pc:docMk/>
              <pc:sldMasterMk cId="2328231928" sldId="2147483648"/>
              <pc:sldLayoutMk cId="294436390" sldId="2147483654"/>
              <ac:spMk id="5" creationId="{00000000-0000-0000-0000-000000000000}"/>
            </ac:spMkLst>
          </pc:spChg>
          <pc:spChg chg="add">
            <ac:chgData name="Amy Edgar" userId="224f6806-a707-491f-89a2-2eeffc47f645" providerId="ADAL" clId="{CEBA454B-7949-4666-80EC-8666D9AC9468}" dt="2019-12-02T23:19:42.440" v="157"/>
            <ac:spMkLst>
              <pc:docMk/>
              <pc:sldMasterMk cId="2328231928" sldId="2147483648"/>
              <pc:sldLayoutMk cId="294436390" sldId="2147483654"/>
              <ac:spMk id="6" creationId="{B7003463-6066-4458-B79E-6A67CE9FEF27}"/>
            </ac:spMkLst>
          </pc:spChg>
          <pc:spChg chg="add">
            <ac:chgData name="Amy Edgar" userId="224f6806-a707-491f-89a2-2eeffc47f645" providerId="ADAL" clId="{CEBA454B-7949-4666-80EC-8666D9AC9468}" dt="2019-12-02T23:19:42.440" v="157"/>
            <ac:spMkLst>
              <pc:docMk/>
              <pc:sldMasterMk cId="2328231928" sldId="2147483648"/>
              <pc:sldLayoutMk cId="294436390" sldId="2147483654"/>
              <ac:spMk id="7" creationId="{00264CF5-7020-42BF-8160-51106C779725}"/>
            </ac:spMkLst>
          </pc:spChg>
        </pc:sldLayoutChg>
        <pc:sldLayoutChg chg="addSp delSp">
          <pc:chgData name="Amy Edgar" userId="224f6806-a707-491f-89a2-2eeffc47f645" providerId="ADAL" clId="{CEBA454B-7949-4666-80EC-8666D9AC9468}" dt="2019-12-02T23:20:03.385" v="160"/>
          <pc:sldLayoutMkLst>
            <pc:docMk/>
            <pc:sldMasterMk cId="2328231928" sldId="2147483648"/>
            <pc:sldLayoutMk cId="208699136" sldId="2147483655"/>
          </pc:sldLayoutMkLst>
          <pc:spChg chg="del">
            <ac:chgData name="Amy Edgar" userId="224f6806-a707-491f-89a2-2eeffc47f645" providerId="ADAL" clId="{CEBA454B-7949-4666-80EC-8666D9AC9468}" dt="2019-12-02T23:20:02.550" v="159" actId="478"/>
            <ac:spMkLst>
              <pc:docMk/>
              <pc:sldMasterMk cId="2328231928" sldId="2147483648"/>
              <pc:sldLayoutMk cId="208699136" sldId="2147483655"/>
              <ac:spMk id="3" creationId="{00000000-0000-0000-0000-000000000000}"/>
            </ac:spMkLst>
          </pc:spChg>
          <pc:spChg chg="del">
            <ac:chgData name="Amy Edgar" userId="224f6806-a707-491f-89a2-2eeffc47f645" providerId="ADAL" clId="{CEBA454B-7949-4666-80EC-8666D9AC9468}" dt="2019-12-02T23:20:01.158" v="158" actId="478"/>
            <ac:spMkLst>
              <pc:docMk/>
              <pc:sldMasterMk cId="2328231928" sldId="2147483648"/>
              <pc:sldLayoutMk cId="208699136" sldId="2147483655"/>
              <ac:spMk id="4" creationId="{00000000-0000-0000-0000-000000000000}"/>
            </ac:spMkLst>
          </pc:spChg>
          <pc:spChg chg="add">
            <ac:chgData name="Amy Edgar" userId="224f6806-a707-491f-89a2-2eeffc47f645" providerId="ADAL" clId="{CEBA454B-7949-4666-80EC-8666D9AC9468}" dt="2019-12-02T23:20:03.385" v="160"/>
            <ac:spMkLst>
              <pc:docMk/>
              <pc:sldMasterMk cId="2328231928" sldId="2147483648"/>
              <pc:sldLayoutMk cId="208699136" sldId="2147483655"/>
              <ac:spMk id="6" creationId="{4A6CF818-5119-490F-BD9A-114E431B0309}"/>
            </ac:spMkLst>
          </pc:spChg>
          <pc:spChg chg="add">
            <ac:chgData name="Amy Edgar" userId="224f6806-a707-491f-89a2-2eeffc47f645" providerId="ADAL" clId="{CEBA454B-7949-4666-80EC-8666D9AC9468}" dt="2019-12-02T23:20:03.385" v="160"/>
            <ac:spMkLst>
              <pc:docMk/>
              <pc:sldMasterMk cId="2328231928" sldId="2147483648"/>
              <pc:sldLayoutMk cId="208699136" sldId="2147483655"/>
              <ac:spMk id="7" creationId="{98B4E5E5-3957-4CE4-AE2C-6D3813AC63B8}"/>
            </ac:spMkLst>
          </pc:spChg>
        </pc:sldLayoutChg>
      </pc:sldMasterChg>
    </pc:docChg>
  </pc:docChgLst>
  <pc:docChgLst>
    <pc:chgData name="Robert Waterhouse" userId="S::robert.waterhouse@energysafetycanada.com::6ec7dc76-b5d8-4927-918b-70c3134d5201" providerId="AD" clId="Web-{9A5FD3C2-364B-D99F-80F0-0FB5EDF1D33E}"/>
    <pc:docChg chg="modSld">
      <pc:chgData name="Robert Waterhouse" userId="S::robert.waterhouse@energysafetycanada.com::6ec7dc76-b5d8-4927-918b-70c3134d5201" providerId="AD" clId="Web-{9A5FD3C2-364B-D99F-80F0-0FB5EDF1D33E}" dt="2019-10-25T17:21:43.569" v="20" actId="20577"/>
      <pc:docMkLst>
        <pc:docMk/>
      </pc:docMkLst>
    </pc:docChg>
  </pc:docChgLst>
  <pc:docChgLst>
    <pc:chgData name="Robert Waterhouse" userId="6ec7dc76-b5d8-4927-918b-70c3134d5201" providerId="ADAL" clId="{7735D081-75D0-4083-82CC-EA4F02748113}"/>
  </pc:docChgLst>
  <pc:docChgLst>
    <pc:chgData name="Robert Waterhouse" userId="S::robert.waterhouse@energysafetycanada.com::6ec7dc76-b5d8-4927-918b-70c3134d5201" providerId="AD" clId="Web-{F8D966F4-9E8F-BBD0-C91F-BCEC49F2612A}"/>
    <pc:docChg chg="modSld">
      <pc:chgData name="Robert Waterhouse" userId="S::robert.waterhouse@energysafetycanada.com::6ec7dc76-b5d8-4927-918b-70c3134d5201" providerId="AD" clId="Web-{F8D966F4-9E8F-BBD0-C91F-BCEC49F2612A}" dt="2020-01-06T21:39:39.360" v="0" actId="1076"/>
      <pc:docMkLst>
        <pc:docMk/>
      </pc:docMkLst>
      <pc:sldChg chg="modSp">
        <pc:chgData name="Robert Waterhouse" userId="S::robert.waterhouse@energysafetycanada.com::6ec7dc76-b5d8-4927-918b-70c3134d5201" providerId="AD" clId="Web-{F8D966F4-9E8F-BBD0-C91F-BCEC49F2612A}" dt="2020-01-06T21:39:39.360" v="0" actId="1076"/>
        <pc:sldMkLst>
          <pc:docMk/>
          <pc:sldMk cId="4244174181" sldId="256"/>
        </pc:sldMkLst>
        <pc:picChg chg="mod">
          <ac:chgData name="Robert Waterhouse" userId="S::robert.waterhouse@energysafetycanada.com::6ec7dc76-b5d8-4927-918b-70c3134d5201" providerId="AD" clId="Web-{F8D966F4-9E8F-BBD0-C91F-BCEC49F2612A}" dt="2020-01-06T21:39:39.360" v="0" actId="1076"/>
          <ac:picMkLst>
            <pc:docMk/>
            <pc:sldMk cId="4244174181" sldId="256"/>
            <ac:picMk id="6" creationId="{54834422-4877-4E11-9640-59FC5811E626}"/>
          </ac:picMkLst>
        </pc:picChg>
      </pc:sldChg>
    </pc:docChg>
  </pc:docChgLst>
  <pc:docChgLst>
    <pc:chgData name="Robert Waterhouse" userId="6ec7dc76-b5d8-4927-918b-70c3134d5201" providerId="ADAL" clId="{62E1C498-1210-48F9-B869-E8BEB2B90A35}"/>
    <pc:docChg chg="undo custSel addSld delSld modSld sldOrd">
      <pc:chgData name="Robert Waterhouse" userId="6ec7dc76-b5d8-4927-918b-70c3134d5201" providerId="ADAL" clId="{62E1C498-1210-48F9-B869-E8BEB2B90A35}" dt="2019-12-17T20:59:52.982" v="2841" actId="14734"/>
      <pc:docMkLst>
        <pc:docMk/>
      </pc:docMkLst>
      <pc:sldChg chg="modSp">
        <pc:chgData name="Robert Waterhouse" userId="6ec7dc76-b5d8-4927-918b-70c3134d5201" providerId="ADAL" clId="{62E1C498-1210-48F9-B869-E8BEB2B90A35}" dt="2019-12-05T20:53:19.444" v="14" actId="20577"/>
        <pc:sldMkLst>
          <pc:docMk/>
          <pc:sldMk cId="4244174181" sldId="256"/>
        </pc:sldMkLst>
        <pc:spChg chg="mod">
          <ac:chgData name="Robert Waterhouse" userId="6ec7dc76-b5d8-4927-918b-70c3134d5201" providerId="ADAL" clId="{62E1C498-1210-48F9-B869-E8BEB2B90A35}" dt="2019-12-05T20:53:19.444" v="14" actId="20577"/>
          <ac:spMkLst>
            <pc:docMk/>
            <pc:sldMk cId="4244174181" sldId="256"/>
            <ac:spMk id="3" creationId="{00000000-0000-0000-0000-000000000000}"/>
          </ac:spMkLst>
        </pc:spChg>
      </pc:sldChg>
      <pc:sldChg chg="delSp modSp add del ord">
        <pc:chgData name="Robert Waterhouse" userId="6ec7dc76-b5d8-4927-918b-70c3134d5201" providerId="ADAL" clId="{62E1C498-1210-48F9-B869-E8BEB2B90A35}" dt="2019-12-05T22:03:35.798" v="583" actId="20577"/>
        <pc:sldMkLst>
          <pc:docMk/>
          <pc:sldMk cId="890568615" sldId="259"/>
        </pc:sldMkLst>
        <pc:spChg chg="mod">
          <ac:chgData name="Robert Waterhouse" userId="6ec7dc76-b5d8-4927-918b-70c3134d5201" providerId="ADAL" clId="{62E1C498-1210-48F9-B869-E8BEB2B90A35}" dt="2019-12-05T22:03:35.798" v="583" actId="20577"/>
          <ac:spMkLst>
            <pc:docMk/>
            <pc:sldMk cId="890568615" sldId="259"/>
            <ac:spMk id="2" creationId="{00000000-0000-0000-0000-000000000000}"/>
          </ac:spMkLst>
        </pc:spChg>
        <pc:spChg chg="mod">
          <ac:chgData name="Robert Waterhouse" userId="6ec7dc76-b5d8-4927-918b-70c3134d5201" providerId="ADAL" clId="{62E1C498-1210-48F9-B869-E8BEB2B90A35}" dt="2019-12-05T21:20:35.373" v="450" actId="20577"/>
          <ac:spMkLst>
            <pc:docMk/>
            <pc:sldMk cId="890568615" sldId="259"/>
            <ac:spMk id="3" creationId="{00000000-0000-0000-0000-000000000000}"/>
          </ac:spMkLst>
        </pc:spChg>
        <pc:spChg chg="del">
          <ac:chgData name="Robert Waterhouse" userId="6ec7dc76-b5d8-4927-918b-70c3134d5201" providerId="ADAL" clId="{62E1C498-1210-48F9-B869-E8BEB2B90A35}" dt="2019-12-05T21:20:27.549" v="448" actId="478"/>
          <ac:spMkLst>
            <pc:docMk/>
            <pc:sldMk cId="890568615" sldId="259"/>
            <ac:spMk id="10" creationId="{EEFC8C28-5B7C-486C-A96F-6E5C6383F5CD}"/>
          </ac:spMkLst>
        </pc:spChg>
      </pc:sldChg>
      <pc:sldChg chg="modSp add ord">
        <pc:chgData name="Robert Waterhouse" userId="6ec7dc76-b5d8-4927-918b-70c3134d5201" providerId="ADAL" clId="{62E1C498-1210-48F9-B869-E8BEB2B90A35}" dt="2019-12-17T20:54:36.931" v="2692" actId="108"/>
        <pc:sldMkLst>
          <pc:docMk/>
          <pc:sldMk cId="2411015708" sldId="260"/>
        </pc:sldMkLst>
        <pc:spChg chg="mod">
          <ac:chgData name="Robert Waterhouse" userId="6ec7dc76-b5d8-4927-918b-70c3134d5201" providerId="ADAL" clId="{62E1C498-1210-48F9-B869-E8BEB2B90A35}" dt="2019-12-05T22:16:21.089" v="899" actId="108"/>
          <ac:spMkLst>
            <pc:docMk/>
            <pc:sldMk cId="2411015708" sldId="260"/>
            <ac:spMk id="7" creationId="{8D579A90-5C1C-4ACE-A6E0-34B908DE9BD8}"/>
          </ac:spMkLst>
        </pc:spChg>
        <pc:spChg chg="mod">
          <ac:chgData name="Robert Waterhouse" userId="6ec7dc76-b5d8-4927-918b-70c3134d5201" providerId="ADAL" clId="{62E1C498-1210-48F9-B869-E8BEB2B90A35}" dt="2019-12-17T20:54:27.312" v="2688" actId="20577"/>
          <ac:spMkLst>
            <pc:docMk/>
            <pc:sldMk cId="2411015708" sldId="260"/>
            <ac:spMk id="8" creationId="{D5367CB2-AE79-47C2-A45A-246C3B769DE4}"/>
          </ac:spMkLst>
        </pc:spChg>
        <pc:spChg chg="mod">
          <ac:chgData name="Robert Waterhouse" userId="6ec7dc76-b5d8-4927-918b-70c3134d5201" providerId="ADAL" clId="{62E1C498-1210-48F9-B869-E8BEB2B90A35}" dt="2019-12-17T20:54:34.220" v="2691" actId="108"/>
          <ac:spMkLst>
            <pc:docMk/>
            <pc:sldMk cId="2411015708" sldId="260"/>
            <ac:spMk id="10" creationId="{A2A7E929-07F1-4FBD-B1F0-E0A2B6537843}"/>
          </ac:spMkLst>
        </pc:spChg>
        <pc:spChg chg="mod">
          <ac:chgData name="Robert Waterhouse" userId="6ec7dc76-b5d8-4927-918b-70c3134d5201" providerId="ADAL" clId="{62E1C498-1210-48F9-B869-E8BEB2B90A35}" dt="2019-12-17T20:54:36.931" v="2692" actId="108"/>
          <ac:spMkLst>
            <pc:docMk/>
            <pc:sldMk cId="2411015708" sldId="260"/>
            <ac:spMk id="11" creationId="{E7C6F306-8358-43E5-95A0-339C21DAB4FC}"/>
          </ac:spMkLst>
        </pc:spChg>
      </pc:sldChg>
      <pc:sldChg chg="modSp add">
        <pc:chgData name="Robert Waterhouse" userId="6ec7dc76-b5d8-4927-918b-70c3134d5201" providerId="ADAL" clId="{62E1C498-1210-48F9-B869-E8BEB2B90A35}" dt="2019-12-17T20:55:17.132" v="2693" actId="255"/>
        <pc:sldMkLst>
          <pc:docMk/>
          <pc:sldMk cId="391812406" sldId="261"/>
        </pc:sldMkLst>
        <pc:spChg chg="mod">
          <ac:chgData name="Robert Waterhouse" userId="6ec7dc76-b5d8-4927-918b-70c3134d5201" providerId="ADAL" clId="{62E1C498-1210-48F9-B869-E8BEB2B90A35}" dt="2019-12-17T20:55:17.132" v="2693" actId="255"/>
          <ac:spMkLst>
            <pc:docMk/>
            <pc:sldMk cId="391812406" sldId="261"/>
            <ac:spMk id="8" creationId="{DE3413D2-7CEC-452D-8B71-083731A22FA7}"/>
          </ac:spMkLst>
        </pc:spChg>
      </pc:sldChg>
      <pc:sldChg chg="addSp delSp modSp add">
        <pc:chgData name="Robert Waterhouse" userId="6ec7dc76-b5d8-4927-918b-70c3134d5201" providerId="ADAL" clId="{62E1C498-1210-48F9-B869-E8BEB2B90A35}" dt="2019-12-05T22:37:28.508" v="984" actId="1076"/>
        <pc:sldMkLst>
          <pc:docMk/>
          <pc:sldMk cId="923846564" sldId="265"/>
        </pc:sldMkLst>
        <pc:spChg chg="del mod">
          <ac:chgData name="Robert Waterhouse" userId="6ec7dc76-b5d8-4927-918b-70c3134d5201" providerId="ADAL" clId="{62E1C498-1210-48F9-B869-E8BEB2B90A35}" dt="2019-12-05T21:20:01.500" v="443" actId="478"/>
          <ac:spMkLst>
            <pc:docMk/>
            <pc:sldMk cId="923846564" sldId="265"/>
            <ac:spMk id="2" creationId="{00000000-0000-0000-0000-000000000000}"/>
          </ac:spMkLst>
        </pc:spChg>
        <pc:spChg chg="mod">
          <ac:chgData name="Robert Waterhouse" userId="6ec7dc76-b5d8-4927-918b-70c3134d5201" providerId="ADAL" clId="{62E1C498-1210-48F9-B869-E8BEB2B90A35}" dt="2019-12-05T22:37:19.120" v="983" actId="14100"/>
          <ac:spMkLst>
            <pc:docMk/>
            <pc:sldMk cId="923846564" sldId="265"/>
            <ac:spMk id="13" creationId="{644E5D0E-04F5-47AC-8500-88FB31E44F53}"/>
          </ac:spMkLst>
        </pc:spChg>
        <pc:spChg chg="add">
          <ac:chgData name="Robert Waterhouse" userId="6ec7dc76-b5d8-4927-918b-70c3134d5201" providerId="ADAL" clId="{62E1C498-1210-48F9-B869-E8BEB2B90A35}" dt="2019-12-05T21:20:02.803" v="444"/>
          <ac:spMkLst>
            <pc:docMk/>
            <pc:sldMk cId="923846564" sldId="265"/>
            <ac:spMk id="14" creationId="{4AFC9265-BD2D-4C11-B7A6-096BCAF22B20}"/>
          </ac:spMkLst>
        </pc:spChg>
        <pc:picChg chg="mod">
          <ac:chgData name="Robert Waterhouse" userId="6ec7dc76-b5d8-4927-918b-70c3134d5201" providerId="ADAL" clId="{62E1C498-1210-48F9-B869-E8BEB2B90A35}" dt="2019-12-05T22:37:28.508" v="984" actId="1076"/>
          <ac:picMkLst>
            <pc:docMk/>
            <pc:sldMk cId="923846564" sldId="265"/>
            <ac:picMk id="6" creationId="{73CE06A5-3AF2-4622-B66D-7CE538190320}"/>
          </ac:picMkLst>
        </pc:picChg>
      </pc:sldChg>
      <pc:sldChg chg="modSp add">
        <pc:chgData name="Robert Waterhouse" userId="6ec7dc76-b5d8-4927-918b-70c3134d5201" providerId="ADAL" clId="{62E1C498-1210-48F9-B869-E8BEB2B90A35}" dt="2019-12-17T20:58:16.109" v="2812" actId="20577"/>
        <pc:sldMkLst>
          <pc:docMk/>
          <pc:sldMk cId="135795453" sldId="267"/>
        </pc:sldMkLst>
        <pc:spChg chg="mod">
          <ac:chgData name="Robert Waterhouse" userId="6ec7dc76-b5d8-4927-918b-70c3134d5201" providerId="ADAL" clId="{62E1C498-1210-48F9-B869-E8BEB2B90A35}" dt="2019-12-17T20:58:16.109" v="2812" actId="20577"/>
          <ac:spMkLst>
            <pc:docMk/>
            <pc:sldMk cId="135795453" sldId="267"/>
            <ac:spMk id="8" creationId="{DE3413D2-7CEC-452D-8B71-083731A22FA7}"/>
          </ac:spMkLst>
        </pc:spChg>
      </pc:sldChg>
      <pc:sldChg chg="modSp add">
        <pc:chgData name="Robert Waterhouse" userId="6ec7dc76-b5d8-4927-918b-70c3134d5201" providerId="ADAL" clId="{62E1C498-1210-48F9-B869-E8BEB2B90A35}" dt="2019-12-17T20:20:29.523" v="1728" actId="20577"/>
        <pc:sldMkLst>
          <pc:docMk/>
          <pc:sldMk cId="728832998" sldId="268"/>
        </pc:sldMkLst>
        <pc:spChg chg="mod">
          <ac:chgData name="Robert Waterhouse" userId="6ec7dc76-b5d8-4927-918b-70c3134d5201" providerId="ADAL" clId="{62E1C498-1210-48F9-B869-E8BEB2B90A35}" dt="2019-12-17T20:19:42.529" v="1700" actId="20577"/>
          <ac:spMkLst>
            <pc:docMk/>
            <pc:sldMk cId="728832998" sldId="268"/>
            <ac:spMk id="2" creationId="{00000000-0000-0000-0000-000000000000}"/>
          </ac:spMkLst>
        </pc:spChg>
        <pc:spChg chg="mod">
          <ac:chgData name="Robert Waterhouse" userId="6ec7dc76-b5d8-4927-918b-70c3134d5201" providerId="ADAL" clId="{62E1C498-1210-48F9-B869-E8BEB2B90A35}" dt="2019-12-17T20:20:29.523" v="1728" actId="20577"/>
          <ac:spMkLst>
            <pc:docMk/>
            <pc:sldMk cId="728832998" sldId="268"/>
            <ac:spMk id="8" creationId="{DE3413D2-7CEC-452D-8B71-083731A22FA7}"/>
          </ac:spMkLst>
        </pc:spChg>
      </pc:sldChg>
      <pc:sldChg chg="modSp add ord">
        <pc:chgData name="Robert Waterhouse" userId="6ec7dc76-b5d8-4927-918b-70c3134d5201" providerId="ADAL" clId="{62E1C498-1210-48F9-B869-E8BEB2B90A35}" dt="2019-12-17T20:56:45.472" v="2786" actId="20577"/>
        <pc:sldMkLst>
          <pc:docMk/>
          <pc:sldMk cId="3376537397" sldId="279"/>
        </pc:sldMkLst>
        <pc:spChg chg="mod">
          <ac:chgData name="Robert Waterhouse" userId="6ec7dc76-b5d8-4927-918b-70c3134d5201" providerId="ADAL" clId="{62E1C498-1210-48F9-B869-E8BEB2B90A35}" dt="2019-12-17T20:56:45.472" v="2786" actId="20577"/>
          <ac:spMkLst>
            <pc:docMk/>
            <pc:sldMk cId="3376537397" sldId="279"/>
            <ac:spMk id="7" creationId="{D9C9E94F-8C91-43D9-BC2D-7625ED13514F}"/>
          </ac:spMkLst>
        </pc:spChg>
      </pc:sldChg>
      <pc:sldChg chg="addSp delSp modSp add ord">
        <pc:chgData name="Robert Waterhouse" userId="6ec7dc76-b5d8-4927-918b-70c3134d5201" providerId="ADAL" clId="{62E1C498-1210-48F9-B869-E8BEB2B90A35}" dt="2019-12-17T20:15:23.628" v="1613" actId="20577"/>
        <pc:sldMkLst>
          <pc:docMk/>
          <pc:sldMk cId="3952725743" sldId="303"/>
        </pc:sldMkLst>
        <pc:spChg chg="mod">
          <ac:chgData name="Robert Waterhouse" userId="6ec7dc76-b5d8-4927-918b-70c3134d5201" providerId="ADAL" clId="{62E1C498-1210-48F9-B869-E8BEB2B90A35}" dt="2019-12-17T20:15:23.628" v="1613" actId="20577"/>
          <ac:spMkLst>
            <pc:docMk/>
            <pc:sldMk cId="3952725743" sldId="303"/>
            <ac:spMk id="3" creationId="{72CADB00-5D98-483B-971F-B066E0DCCE43}"/>
          </ac:spMkLst>
        </pc:spChg>
        <pc:spChg chg="del">
          <ac:chgData name="Robert Waterhouse" userId="6ec7dc76-b5d8-4927-918b-70c3134d5201" providerId="ADAL" clId="{62E1C498-1210-48F9-B869-E8BEB2B90A35}" dt="2019-12-05T21:03:25.279" v="106" actId="478"/>
          <ac:spMkLst>
            <pc:docMk/>
            <pc:sldMk cId="3952725743" sldId="303"/>
            <ac:spMk id="4" creationId="{254B4912-B033-4E92-AEDF-A5BD8C978269}"/>
          </ac:spMkLst>
        </pc:spChg>
        <pc:spChg chg="add">
          <ac:chgData name="Robert Waterhouse" userId="6ec7dc76-b5d8-4927-918b-70c3134d5201" providerId="ADAL" clId="{62E1C498-1210-48F9-B869-E8BEB2B90A35}" dt="2019-12-05T21:03:26.810" v="107"/>
          <ac:spMkLst>
            <pc:docMk/>
            <pc:sldMk cId="3952725743" sldId="303"/>
            <ac:spMk id="9" creationId="{1BFE70D8-5CDD-45F4-9B08-59011B5DED87}"/>
          </ac:spMkLst>
        </pc:spChg>
        <pc:grpChg chg="add mod">
          <ac:chgData name="Robert Waterhouse" userId="6ec7dc76-b5d8-4927-918b-70c3134d5201" providerId="ADAL" clId="{62E1C498-1210-48F9-B869-E8BEB2B90A35}" dt="2019-12-05T22:17:17.742" v="902" actId="1076"/>
          <ac:grpSpMkLst>
            <pc:docMk/>
            <pc:sldMk cId="3952725743" sldId="303"/>
            <ac:grpSpMk id="6" creationId="{75EA25FA-D4FF-4938-AC19-5B2B32A3A96D}"/>
          </ac:grpSpMkLst>
        </pc:grpChg>
        <pc:graphicFrameChg chg="mod">
          <ac:chgData name="Robert Waterhouse" userId="6ec7dc76-b5d8-4927-918b-70c3134d5201" providerId="ADAL" clId="{62E1C498-1210-48F9-B869-E8BEB2B90A35}" dt="2019-12-05T21:23:31.409" v="481"/>
          <ac:graphicFrameMkLst>
            <pc:docMk/>
            <pc:sldMk cId="3952725743" sldId="303"/>
            <ac:graphicFrameMk id="7" creationId="{E8E72B31-66D2-464B-A61E-AD1D4E7296AD}"/>
          </ac:graphicFrameMkLst>
        </pc:graphicFrameChg>
        <pc:picChg chg="mod">
          <ac:chgData name="Robert Waterhouse" userId="6ec7dc76-b5d8-4927-918b-70c3134d5201" providerId="ADAL" clId="{62E1C498-1210-48F9-B869-E8BEB2B90A35}" dt="2019-12-05T21:11:22.488" v="281" actId="164"/>
          <ac:picMkLst>
            <pc:docMk/>
            <pc:sldMk cId="3952725743" sldId="303"/>
            <ac:picMk id="8" creationId="{0D3F980F-7948-4546-86CE-704D0F3B3C36}"/>
          </ac:picMkLst>
        </pc:picChg>
        <pc:picChg chg="del mod">
          <ac:chgData name="Robert Waterhouse" userId="6ec7dc76-b5d8-4927-918b-70c3134d5201" providerId="ADAL" clId="{62E1C498-1210-48F9-B869-E8BEB2B90A35}" dt="2019-12-05T21:10:16.457" v="177" actId="478"/>
          <ac:picMkLst>
            <pc:docMk/>
            <pc:sldMk cId="3952725743" sldId="303"/>
            <ac:picMk id="1026" creationId="{D838DA09-D53A-420A-9629-C09DCB87F913}"/>
          </ac:picMkLst>
        </pc:picChg>
      </pc:sldChg>
      <pc:sldChg chg="modSp add">
        <pc:chgData name="Robert Waterhouse" userId="6ec7dc76-b5d8-4927-918b-70c3134d5201" providerId="ADAL" clId="{62E1C498-1210-48F9-B869-E8BEB2B90A35}" dt="2019-12-17T20:25:20.188" v="1781" actId="6549"/>
        <pc:sldMkLst>
          <pc:docMk/>
          <pc:sldMk cId="1699025379" sldId="305"/>
        </pc:sldMkLst>
        <pc:spChg chg="mod">
          <ac:chgData name="Robert Waterhouse" userId="6ec7dc76-b5d8-4927-918b-70c3134d5201" providerId="ADAL" clId="{62E1C498-1210-48F9-B869-E8BEB2B90A35}" dt="2019-12-17T20:25:20.188" v="1781" actId="6549"/>
          <ac:spMkLst>
            <pc:docMk/>
            <pc:sldMk cId="1699025379" sldId="305"/>
            <ac:spMk id="8" creationId="{DE3413D2-7CEC-452D-8B71-083731A22FA7}"/>
          </ac:spMkLst>
        </pc:spChg>
      </pc:sldChg>
      <pc:sldChg chg="modSp add">
        <pc:chgData name="Robert Waterhouse" userId="6ec7dc76-b5d8-4927-918b-70c3134d5201" providerId="ADAL" clId="{62E1C498-1210-48F9-B869-E8BEB2B90A35}" dt="2019-12-17T20:28:17.425" v="1869" actId="6549"/>
        <pc:sldMkLst>
          <pc:docMk/>
          <pc:sldMk cId="4234735369" sldId="306"/>
        </pc:sldMkLst>
        <pc:spChg chg="mod">
          <ac:chgData name="Robert Waterhouse" userId="6ec7dc76-b5d8-4927-918b-70c3134d5201" providerId="ADAL" clId="{62E1C498-1210-48F9-B869-E8BEB2B90A35}" dt="2019-12-17T20:28:17.425" v="1869" actId="6549"/>
          <ac:spMkLst>
            <pc:docMk/>
            <pc:sldMk cId="4234735369" sldId="306"/>
            <ac:spMk id="2" creationId="{00000000-0000-0000-0000-000000000000}"/>
          </ac:spMkLst>
        </pc:spChg>
        <pc:spChg chg="mod">
          <ac:chgData name="Robert Waterhouse" userId="6ec7dc76-b5d8-4927-918b-70c3134d5201" providerId="ADAL" clId="{62E1C498-1210-48F9-B869-E8BEB2B90A35}" dt="2019-12-17T20:27:07.741" v="1835" actId="20577"/>
          <ac:spMkLst>
            <pc:docMk/>
            <pc:sldMk cId="4234735369" sldId="306"/>
            <ac:spMk id="8" creationId="{DE3413D2-7CEC-452D-8B71-083731A22FA7}"/>
          </ac:spMkLst>
        </pc:spChg>
      </pc:sldChg>
      <pc:sldChg chg="delSp modSp add">
        <pc:chgData name="Robert Waterhouse" userId="6ec7dc76-b5d8-4927-918b-70c3134d5201" providerId="ADAL" clId="{62E1C498-1210-48F9-B869-E8BEB2B90A35}" dt="2019-12-17T20:59:29.329" v="2840" actId="313"/>
        <pc:sldMkLst>
          <pc:docMk/>
          <pc:sldMk cId="558888938" sldId="309"/>
        </pc:sldMkLst>
        <pc:spChg chg="mod">
          <ac:chgData name="Robert Waterhouse" userId="6ec7dc76-b5d8-4927-918b-70c3134d5201" providerId="ADAL" clId="{62E1C498-1210-48F9-B869-E8BEB2B90A35}" dt="2019-12-17T20:59:29.329" v="2840" actId="313"/>
          <ac:spMkLst>
            <pc:docMk/>
            <pc:sldMk cId="558888938" sldId="309"/>
            <ac:spMk id="2" creationId="{00000000-0000-0000-0000-000000000000}"/>
          </ac:spMkLst>
        </pc:spChg>
        <pc:graphicFrameChg chg="mod modGraphic">
          <ac:chgData name="Robert Waterhouse" userId="6ec7dc76-b5d8-4927-918b-70c3134d5201" providerId="ADAL" clId="{62E1C498-1210-48F9-B869-E8BEB2B90A35}" dt="2019-12-17T20:32:35.338" v="2053" actId="20577"/>
          <ac:graphicFrameMkLst>
            <pc:docMk/>
            <pc:sldMk cId="558888938" sldId="309"/>
            <ac:graphicFrameMk id="41" creationId="{849FA558-B11F-4016-B898-7EC762EF5EC3}"/>
          </ac:graphicFrameMkLst>
        </pc:graphicFrameChg>
        <pc:graphicFrameChg chg="del">
          <ac:chgData name="Robert Waterhouse" userId="6ec7dc76-b5d8-4927-918b-70c3134d5201" providerId="ADAL" clId="{62E1C498-1210-48F9-B869-E8BEB2B90A35}" dt="2019-12-05T22:59:03.532" v="1560"/>
          <ac:graphicFrameMkLst>
            <pc:docMk/>
            <pc:sldMk cId="558888938" sldId="309"/>
            <ac:graphicFrameMk id="42" creationId="{059E2C10-E0AF-44BD-B299-2BF517EAF9C1}"/>
          </ac:graphicFrameMkLst>
        </pc:graphicFrameChg>
        <pc:graphicFrameChg chg="modGraphic">
          <ac:chgData name="Robert Waterhouse" userId="6ec7dc76-b5d8-4927-918b-70c3134d5201" providerId="ADAL" clId="{62E1C498-1210-48F9-B869-E8BEB2B90A35}" dt="2019-12-17T20:32:20.983" v="2047" actId="20577"/>
          <ac:graphicFrameMkLst>
            <pc:docMk/>
            <pc:sldMk cId="558888938" sldId="309"/>
            <ac:graphicFrameMk id="43" creationId="{A47D4F11-64FB-483B-831A-60E9CE8125D0}"/>
          </ac:graphicFrameMkLst>
        </pc:graphicFrameChg>
      </pc:sldChg>
      <pc:sldChg chg="modSp add">
        <pc:chgData name="Robert Waterhouse" userId="6ec7dc76-b5d8-4927-918b-70c3134d5201" providerId="ADAL" clId="{62E1C498-1210-48F9-B869-E8BEB2B90A35}" dt="2019-12-17T20:34:24.403" v="2108" actId="20577"/>
        <pc:sldMkLst>
          <pc:docMk/>
          <pc:sldMk cId="4233593538" sldId="310"/>
        </pc:sldMkLst>
        <pc:graphicFrameChg chg="modGraphic">
          <ac:chgData name="Robert Waterhouse" userId="6ec7dc76-b5d8-4927-918b-70c3134d5201" providerId="ADAL" clId="{62E1C498-1210-48F9-B869-E8BEB2B90A35}" dt="2019-12-17T20:34:24.403" v="2108" actId="20577"/>
          <ac:graphicFrameMkLst>
            <pc:docMk/>
            <pc:sldMk cId="4233593538" sldId="310"/>
            <ac:graphicFrameMk id="9" creationId="{B4F16CCF-F111-42B3-8073-911A1728F315}"/>
          </ac:graphicFrameMkLst>
        </pc:graphicFrameChg>
      </pc:sldChg>
      <pc:sldChg chg="modSp add">
        <pc:chgData name="Robert Waterhouse" userId="6ec7dc76-b5d8-4927-918b-70c3134d5201" providerId="ADAL" clId="{62E1C498-1210-48F9-B869-E8BEB2B90A35}" dt="2019-12-17T20:35:59.985" v="2171" actId="20577"/>
        <pc:sldMkLst>
          <pc:docMk/>
          <pc:sldMk cId="227524515" sldId="311"/>
        </pc:sldMkLst>
        <pc:graphicFrameChg chg="modGraphic">
          <ac:chgData name="Robert Waterhouse" userId="6ec7dc76-b5d8-4927-918b-70c3134d5201" providerId="ADAL" clId="{62E1C498-1210-48F9-B869-E8BEB2B90A35}" dt="2019-12-17T20:35:59.985" v="2171" actId="20577"/>
          <ac:graphicFrameMkLst>
            <pc:docMk/>
            <pc:sldMk cId="227524515" sldId="311"/>
            <ac:graphicFrameMk id="6" creationId="{AE1B98A0-1BB4-416A-9960-288CA4D32F45}"/>
          </ac:graphicFrameMkLst>
        </pc:graphicFrameChg>
      </pc:sldChg>
      <pc:sldChg chg="modSp add">
        <pc:chgData name="Robert Waterhouse" userId="6ec7dc76-b5d8-4927-918b-70c3134d5201" providerId="ADAL" clId="{62E1C498-1210-48F9-B869-E8BEB2B90A35}" dt="2019-12-17T20:59:52.982" v="2841" actId="14734"/>
        <pc:sldMkLst>
          <pc:docMk/>
          <pc:sldMk cId="608905952" sldId="312"/>
        </pc:sldMkLst>
        <pc:spChg chg="mod">
          <ac:chgData name="Robert Waterhouse" userId="6ec7dc76-b5d8-4927-918b-70c3134d5201" providerId="ADAL" clId="{62E1C498-1210-48F9-B869-E8BEB2B90A35}" dt="2019-12-17T20:36:52.214" v="2179" actId="20577"/>
          <ac:spMkLst>
            <pc:docMk/>
            <pc:sldMk cId="608905952" sldId="312"/>
            <ac:spMk id="2" creationId="{00000000-0000-0000-0000-000000000000}"/>
          </ac:spMkLst>
        </pc:spChg>
        <pc:graphicFrameChg chg="modGraphic">
          <ac:chgData name="Robert Waterhouse" userId="6ec7dc76-b5d8-4927-918b-70c3134d5201" providerId="ADAL" clId="{62E1C498-1210-48F9-B869-E8BEB2B90A35}" dt="2019-12-17T20:59:52.982" v="2841" actId="14734"/>
          <ac:graphicFrameMkLst>
            <pc:docMk/>
            <pc:sldMk cId="608905952" sldId="312"/>
            <ac:graphicFrameMk id="7" creationId="{9FD26A9F-33D2-4394-B7F0-930F053E27FE}"/>
          </ac:graphicFrameMkLst>
        </pc:graphicFrameChg>
      </pc:sldChg>
      <pc:sldChg chg="modSp add">
        <pc:chgData name="Robert Waterhouse" userId="6ec7dc76-b5d8-4927-918b-70c3134d5201" providerId="ADAL" clId="{62E1C498-1210-48F9-B869-E8BEB2B90A35}" dt="2019-12-17T20:46:52.491" v="2686" actId="20577"/>
        <pc:sldMkLst>
          <pc:docMk/>
          <pc:sldMk cId="845477791" sldId="313"/>
        </pc:sldMkLst>
        <pc:spChg chg="mod">
          <ac:chgData name="Robert Waterhouse" userId="6ec7dc76-b5d8-4927-918b-70c3134d5201" providerId="ADAL" clId="{62E1C498-1210-48F9-B869-E8BEB2B90A35}" dt="2019-12-17T20:39:04.683" v="2352" actId="20577"/>
          <ac:spMkLst>
            <pc:docMk/>
            <pc:sldMk cId="845477791" sldId="313"/>
            <ac:spMk id="2" creationId="{00000000-0000-0000-0000-000000000000}"/>
          </ac:spMkLst>
        </pc:spChg>
        <pc:spChg chg="mod">
          <ac:chgData name="Robert Waterhouse" userId="6ec7dc76-b5d8-4927-918b-70c3134d5201" providerId="ADAL" clId="{62E1C498-1210-48F9-B869-E8BEB2B90A35}" dt="2019-12-17T20:40:44.988" v="2408" actId="20577"/>
          <ac:spMkLst>
            <pc:docMk/>
            <pc:sldMk cId="845477791" sldId="313"/>
            <ac:spMk id="8" creationId="{E408B29C-D752-4F52-9142-6028977F714B}"/>
          </ac:spMkLst>
        </pc:spChg>
        <pc:spChg chg="mod">
          <ac:chgData name="Robert Waterhouse" userId="6ec7dc76-b5d8-4927-918b-70c3134d5201" providerId="ADAL" clId="{62E1C498-1210-48F9-B869-E8BEB2B90A35}" dt="2019-12-17T20:40:52.172" v="2410" actId="20577"/>
          <ac:spMkLst>
            <pc:docMk/>
            <pc:sldMk cId="845477791" sldId="313"/>
            <ac:spMk id="9" creationId="{55CABD76-018A-4BC2-B215-39FF2465D63E}"/>
          </ac:spMkLst>
        </pc:spChg>
        <pc:spChg chg="mod">
          <ac:chgData name="Robert Waterhouse" userId="6ec7dc76-b5d8-4927-918b-70c3134d5201" providerId="ADAL" clId="{62E1C498-1210-48F9-B869-E8BEB2B90A35}" dt="2019-12-17T20:40:57.084" v="2412" actId="20577"/>
          <ac:spMkLst>
            <pc:docMk/>
            <pc:sldMk cId="845477791" sldId="313"/>
            <ac:spMk id="10" creationId="{85E14376-EE82-4E5F-8466-466AA401A06C}"/>
          </ac:spMkLst>
        </pc:spChg>
        <pc:spChg chg="mod">
          <ac:chgData name="Robert Waterhouse" userId="6ec7dc76-b5d8-4927-918b-70c3134d5201" providerId="ADAL" clId="{62E1C498-1210-48F9-B869-E8BEB2B90A35}" dt="2019-12-17T20:46:25.797" v="2640" actId="20577"/>
          <ac:spMkLst>
            <pc:docMk/>
            <pc:sldMk cId="845477791" sldId="313"/>
            <ac:spMk id="11" creationId="{5B9096E4-AA84-4CDB-A5BC-D635F45061DA}"/>
          </ac:spMkLst>
        </pc:spChg>
        <pc:spChg chg="mod">
          <ac:chgData name="Robert Waterhouse" userId="6ec7dc76-b5d8-4927-918b-70c3134d5201" providerId="ADAL" clId="{62E1C498-1210-48F9-B869-E8BEB2B90A35}" dt="2019-12-17T20:46:43.969" v="2685" actId="20577"/>
          <ac:spMkLst>
            <pc:docMk/>
            <pc:sldMk cId="845477791" sldId="313"/>
            <ac:spMk id="12" creationId="{69C9E2EF-EEAD-4DA8-9760-5F855AD7A646}"/>
          </ac:spMkLst>
        </pc:spChg>
        <pc:spChg chg="mod">
          <ac:chgData name="Robert Waterhouse" userId="6ec7dc76-b5d8-4927-918b-70c3134d5201" providerId="ADAL" clId="{62E1C498-1210-48F9-B869-E8BEB2B90A35}" dt="2019-12-17T20:42:59.787" v="2489" actId="20577"/>
          <ac:spMkLst>
            <pc:docMk/>
            <pc:sldMk cId="845477791" sldId="313"/>
            <ac:spMk id="13" creationId="{2E2811CC-6E47-4058-9E4E-16E34485E093}"/>
          </ac:spMkLst>
        </pc:spChg>
        <pc:spChg chg="mod">
          <ac:chgData name="Robert Waterhouse" userId="6ec7dc76-b5d8-4927-918b-70c3134d5201" providerId="ADAL" clId="{62E1C498-1210-48F9-B869-E8BEB2B90A35}" dt="2019-12-17T20:46:52.491" v="2686" actId="20577"/>
          <ac:spMkLst>
            <pc:docMk/>
            <pc:sldMk cId="845477791" sldId="313"/>
            <ac:spMk id="14" creationId="{0E79985E-25DC-49B1-9FC6-7F7BB7F2070A}"/>
          </ac:spMkLst>
        </pc:spChg>
      </pc:sldChg>
      <pc:sldChg chg="modSp add ord">
        <pc:chgData name="Robert Waterhouse" userId="6ec7dc76-b5d8-4927-918b-70c3134d5201" providerId="ADAL" clId="{62E1C498-1210-48F9-B869-E8BEB2B90A35}" dt="2019-12-05T22:36:02.061" v="980" actId="108"/>
        <pc:sldMkLst>
          <pc:docMk/>
          <pc:sldMk cId="481971110" sldId="314"/>
        </pc:sldMkLst>
        <pc:spChg chg="mod">
          <ac:chgData name="Robert Waterhouse" userId="6ec7dc76-b5d8-4927-918b-70c3134d5201" providerId="ADAL" clId="{62E1C498-1210-48F9-B869-E8BEB2B90A35}" dt="2019-12-05T21:15:03.399" v="379" actId="313"/>
          <ac:spMkLst>
            <pc:docMk/>
            <pc:sldMk cId="481971110" sldId="314"/>
            <ac:spMk id="2" creationId="{87F8B18E-4261-47C4-9C94-B879CE70020F}"/>
          </ac:spMkLst>
        </pc:spChg>
        <pc:spChg chg="mod">
          <ac:chgData name="Robert Waterhouse" userId="6ec7dc76-b5d8-4927-918b-70c3134d5201" providerId="ADAL" clId="{62E1C498-1210-48F9-B869-E8BEB2B90A35}" dt="2019-12-05T22:36:02.061" v="980" actId="108"/>
          <ac:spMkLst>
            <pc:docMk/>
            <pc:sldMk cId="481971110" sldId="314"/>
            <ac:spMk id="3" creationId="{1AE3AAC2-ECE0-470F-AC7A-C404B6A178CC}"/>
          </ac:spMkLst>
        </pc:spChg>
      </pc:sldChg>
      <pc:sldChg chg="addSp delSp modSp add">
        <pc:chgData name="Robert Waterhouse" userId="6ec7dc76-b5d8-4927-918b-70c3134d5201" providerId="ADAL" clId="{62E1C498-1210-48F9-B869-E8BEB2B90A35}" dt="2019-12-05T21:20:11.393" v="446" actId="1076"/>
        <pc:sldMkLst>
          <pc:docMk/>
          <pc:sldMk cId="4234686980" sldId="316"/>
        </pc:sldMkLst>
        <pc:spChg chg="del">
          <ac:chgData name="Robert Waterhouse" userId="6ec7dc76-b5d8-4927-918b-70c3134d5201" providerId="ADAL" clId="{62E1C498-1210-48F9-B869-E8BEB2B90A35}" dt="2019-12-05T21:19:56.525" v="440" actId="478"/>
          <ac:spMkLst>
            <pc:docMk/>
            <pc:sldMk cId="4234686980" sldId="316"/>
            <ac:spMk id="3" creationId="{00000000-0000-0000-0000-000000000000}"/>
          </ac:spMkLst>
        </pc:spChg>
        <pc:spChg chg="add">
          <ac:chgData name="Robert Waterhouse" userId="6ec7dc76-b5d8-4927-918b-70c3134d5201" providerId="ADAL" clId="{62E1C498-1210-48F9-B869-E8BEB2B90A35}" dt="2019-12-05T21:19:57.947" v="441"/>
          <ac:spMkLst>
            <pc:docMk/>
            <pc:sldMk cId="4234686980" sldId="316"/>
            <ac:spMk id="8" creationId="{F6B22BA8-831C-4859-8C1E-483982E2C88C}"/>
          </ac:spMkLst>
        </pc:spChg>
        <pc:picChg chg="mod">
          <ac:chgData name="Robert Waterhouse" userId="6ec7dc76-b5d8-4927-918b-70c3134d5201" providerId="ADAL" clId="{62E1C498-1210-48F9-B869-E8BEB2B90A35}" dt="2019-12-05T21:20:11.393" v="446" actId="1076"/>
          <ac:picMkLst>
            <pc:docMk/>
            <pc:sldMk cId="4234686980" sldId="316"/>
            <ac:picMk id="4" creationId="{00000000-0000-0000-0000-000000000000}"/>
          </ac:picMkLst>
        </pc:picChg>
      </pc:sldChg>
      <pc:sldChg chg="modSp">
        <pc:chgData name="Robert Waterhouse" userId="6ec7dc76-b5d8-4927-918b-70c3134d5201" providerId="ADAL" clId="{62E1C498-1210-48F9-B869-E8BEB2B90A35}" dt="2019-12-17T20:59:09.762" v="2814" actId="255"/>
        <pc:sldMkLst>
          <pc:docMk/>
          <pc:sldMk cId="116819006" sldId="317"/>
        </pc:sldMkLst>
        <pc:spChg chg="mod">
          <ac:chgData name="Robert Waterhouse" userId="6ec7dc76-b5d8-4927-918b-70c3134d5201" providerId="ADAL" clId="{62E1C498-1210-48F9-B869-E8BEB2B90A35}" dt="2019-12-17T20:29:31.520" v="1904" actId="20577"/>
          <ac:spMkLst>
            <pc:docMk/>
            <pc:sldMk cId="116819006" sldId="317"/>
            <ac:spMk id="2" creationId="{00000000-0000-0000-0000-000000000000}"/>
          </ac:spMkLst>
        </pc:spChg>
        <pc:spChg chg="mod">
          <ac:chgData name="Robert Waterhouse" userId="6ec7dc76-b5d8-4927-918b-70c3134d5201" providerId="ADAL" clId="{62E1C498-1210-48F9-B869-E8BEB2B90A35}" dt="2019-12-17T20:59:09.762" v="2814" actId="255"/>
          <ac:spMkLst>
            <pc:docMk/>
            <pc:sldMk cId="116819006" sldId="317"/>
            <ac:spMk id="8" creationId="{DE3413D2-7CEC-452D-8B71-083731A22F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8F097-3B88-42F0-88AD-7A7104C6C0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8BCDF3A8-F277-4AB1-BED1-5E30091B27CD}">
      <dgm:prSet phldrT="[Text]"/>
      <dgm:spPr>
        <a:solidFill>
          <a:schemeClr val="bg1"/>
        </a:solidFill>
      </dgm:spPr>
      <dgm:t>
        <a:bodyPr/>
        <a:lstStyle/>
        <a:p>
          <a:r>
            <a:rPr lang="en-US"/>
            <a:t>Unsafe Behaviors</a:t>
          </a:r>
          <a:endParaRPr lang="en-CA"/>
        </a:p>
      </dgm:t>
    </dgm:pt>
    <dgm:pt modelId="{91008E1D-8E25-4B5D-82BB-527EC95CD475}" type="parTrans" cxnId="{5B81D8BB-E72F-4943-9477-F47B05A135C8}">
      <dgm:prSet/>
      <dgm:spPr/>
      <dgm:t>
        <a:bodyPr/>
        <a:lstStyle/>
        <a:p>
          <a:endParaRPr lang="en-CA"/>
        </a:p>
      </dgm:t>
    </dgm:pt>
    <dgm:pt modelId="{3DE53F9E-6ED9-4DE2-AD09-C7902C01962A}" type="sibTrans" cxnId="{5B81D8BB-E72F-4943-9477-F47B05A135C8}">
      <dgm:prSet/>
      <dgm:spPr/>
      <dgm:t>
        <a:bodyPr/>
        <a:lstStyle/>
        <a:p>
          <a:endParaRPr lang="en-CA"/>
        </a:p>
      </dgm:t>
    </dgm:pt>
    <dgm:pt modelId="{9C729018-5DCC-400C-BD6F-A71AE011A3AF}">
      <dgm:prSet phldrT="[Text]" custT="1"/>
      <dgm:spPr/>
      <dgm:t>
        <a:bodyPr/>
        <a:lstStyle/>
        <a:p>
          <a:r>
            <a:rPr lang="en-US" sz="1600">
              <a:latin typeface="Trebuchet MS" panose="020B0603020202020204" pitchFamily="34" charset="0"/>
            </a:rPr>
            <a:t>Unsafe Behaviors</a:t>
          </a:r>
          <a:endParaRPr lang="en-CA" sz="1600">
            <a:latin typeface="Trebuchet MS" panose="020B0603020202020204" pitchFamily="34" charset="0"/>
          </a:endParaRPr>
        </a:p>
      </dgm:t>
    </dgm:pt>
    <dgm:pt modelId="{2EE0B8AE-C2FC-47FD-B611-A2D28F4BBE5D}" type="parTrans" cxnId="{A55921F3-4CF0-4207-8B6D-4EAE5F1B6196}">
      <dgm:prSet/>
      <dgm:spPr/>
      <dgm:t>
        <a:bodyPr/>
        <a:lstStyle/>
        <a:p>
          <a:endParaRPr lang="en-CA"/>
        </a:p>
      </dgm:t>
    </dgm:pt>
    <dgm:pt modelId="{096AE4A7-6324-461E-8EFC-ECC8AA51B247}" type="sibTrans" cxnId="{A55921F3-4CF0-4207-8B6D-4EAE5F1B6196}">
      <dgm:prSet/>
      <dgm:spPr/>
      <dgm:t>
        <a:bodyPr/>
        <a:lstStyle/>
        <a:p>
          <a:endParaRPr lang="en-CA"/>
        </a:p>
      </dgm:t>
    </dgm:pt>
    <dgm:pt modelId="{3403B3E6-084E-4DCE-8C01-E2CC4FA995B2}">
      <dgm:prSet custT="1"/>
      <dgm:spPr/>
      <dgm:t>
        <a:bodyPr/>
        <a:lstStyle/>
        <a:p>
          <a:r>
            <a:rPr lang="en-US" sz="1600">
              <a:latin typeface="Trebuchet MS" panose="020B0603020202020204" pitchFamily="34" charset="0"/>
            </a:rPr>
            <a:t>Unsafe Conditions</a:t>
          </a:r>
          <a:endParaRPr lang="en-CA" sz="1600">
            <a:latin typeface="Trebuchet MS" panose="020B0603020202020204" pitchFamily="34" charset="0"/>
          </a:endParaRPr>
        </a:p>
      </dgm:t>
    </dgm:pt>
    <dgm:pt modelId="{09091321-9337-4C66-9108-DC1D557A159F}" type="parTrans" cxnId="{6FCF32E4-C4B3-440A-BF38-BE2A48980C2C}">
      <dgm:prSet/>
      <dgm:spPr/>
      <dgm:t>
        <a:bodyPr/>
        <a:lstStyle/>
        <a:p>
          <a:endParaRPr lang="en-CA"/>
        </a:p>
      </dgm:t>
    </dgm:pt>
    <dgm:pt modelId="{D73BE019-D378-4E20-B08D-FCD11E326160}" type="sibTrans" cxnId="{6FCF32E4-C4B3-440A-BF38-BE2A48980C2C}">
      <dgm:prSet/>
      <dgm:spPr/>
      <dgm:t>
        <a:bodyPr/>
        <a:lstStyle/>
        <a:p>
          <a:endParaRPr lang="en-CA"/>
        </a:p>
      </dgm:t>
    </dgm:pt>
    <dgm:pt modelId="{DFDA4A3F-0FC5-4AEE-AD40-F1A371BEA324}" type="pres">
      <dgm:prSet presAssocID="{C228F097-3B88-42F0-88AD-7A7104C6C048}" presName="hierChild1" presStyleCnt="0">
        <dgm:presLayoutVars>
          <dgm:orgChart val="1"/>
          <dgm:chPref val="1"/>
          <dgm:dir/>
          <dgm:animOne val="branch"/>
          <dgm:animLvl val="lvl"/>
          <dgm:resizeHandles/>
        </dgm:presLayoutVars>
      </dgm:prSet>
      <dgm:spPr/>
    </dgm:pt>
    <dgm:pt modelId="{E8649217-2295-4BA9-985E-7E1C97B077EC}" type="pres">
      <dgm:prSet presAssocID="{8BCDF3A8-F277-4AB1-BED1-5E30091B27CD}" presName="hierRoot1" presStyleCnt="0">
        <dgm:presLayoutVars>
          <dgm:hierBranch val="init"/>
        </dgm:presLayoutVars>
      </dgm:prSet>
      <dgm:spPr/>
    </dgm:pt>
    <dgm:pt modelId="{37110839-54FA-46C1-8EE8-C59E6B0FB4F1}" type="pres">
      <dgm:prSet presAssocID="{8BCDF3A8-F277-4AB1-BED1-5E30091B27CD}" presName="rootComposite1" presStyleCnt="0"/>
      <dgm:spPr/>
    </dgm:pt>
    <dgm:pt modelId="{4EE7C281-FCD6-4ABF-A1D8-9A85AE0980C6}" type="pres">
      <dgm:prSet presAssocID="{8BCDF3A8-F277-4AB1-BED1-5E30091B27CD}" presName="rootText1" presStyleLbl="node0" presStyleIdx="0" presStyleCnt="1">
        <dgm:presLayoutVars>
          <dgm:chPref val="3"/>
        </dgm:presLayoutVars>
      </dgm:prSet>
      <dgm:spPr/>
    </dgm:pt>
    <dgm:pt modelId="{D1912AC0-3A6A-4A22-BADC-E7E7EE63BDA0}" type="pres">
      <dgm:prSet presAssocID="{8BCDF3A8-F277-4AB1-BED1-5E30091B27CD}" presName="rootConnector1" presStyleLbl="node1" presStyleIdx="0" presStyleCnt="0"/>
      <dgm:spPr/>
    </dgm:pt>
    <dgm:pt modelId="{0A8CE5F5-CBA1-41BA-BA51-57D72063CC30}" type="pres">
      <dgm:prSet presAssocID="{8BCDF3A8-F277-4AB1-BED1-5E30091B27CD}" presName="hierChild2" presStyleCnt="0"/>
      <dgm:spPr/>
    </dgm:pt>
    <dgm:pt modelId="{3E554225-2A72-4D42-9B8F-9EB92D9898D3}" type="pres">
      <dgm:prSet presAssocID="{2EE0B8AE-C2FC-47FD-B611-A2D28F4BBE5D}" presName="Name37" presStyleLbl="parChTrans1D2" presStyleIdx="0" presStyleCnt="2"/>
      <dgm:spPr/>
    </dgm:pt>
    <dgm:pt modelId="{09865348-F0E8-4644-A02D-863CBA23F172}" type="pres">
      <dgm:prSet presAssocID="{9C729018-5DCC-400C-BD6F-A71AE011A3AF}" presName="hierRoot2" presStyleCnt="0">
        <dgm:presLayoutVars>
          <dgm:hierBranch val="init"/>
        </dgm:presLayoutVars>
      </dgm:prSet>
      <dgm:spPr/>
    </dgm:pt>
    <dgm:pt modelId="{D398492A-E6FB-4CDF-9981-BCCBD4EA8611}" type="pres">
      <dgm:prSet presAssocID="{9C729018-5DCC-400C-BD6F-A71AE011A3AF}" presName="rootComposite" presStyleCnt="0"/>
      <dgm:spPr/>
    </dgm:pt>
    <dgm:pt modelId="{A90D1E93-C503-44E6-9402-6C20013E9F8A}" type="pres">
      <dgm:prSet presAssocID="{9C729018-5DCC-400C-BD6F-A71AE011A3AF}" presName="rootText" presStyleLbl="node2" presStyleIdx="0" presStyleCnt="2" custScaleX="84440" custScaleY="73291">
        <dgm:presLayoutVars>
          <dgm:chPref val="3"/>
        </dgm:presLayoutVars>
      </dgm:prSet>
      <dgm:spPr/>
    </dgm:pt>
    <dgm:pt modelId="{0114EF85-DB0C-4FD6-891E-2F3C856D3AFD}" type="pres">
      <dgm:prSet presAssocID="{9C729018-5DCC-400C-BD6F-A71AE011A3AF}" presName="rootConnector" presStyleLbl="node2" presStyleIdx="0" presStyleCnt="2"/>
      <dgm:spPr/>
    </dgm:pt>
    <dgm:pt modelId="{A4B9172E-2161-429A-9575-0EDD5A358BE3}" type="pres">
      <dgm:prSet presAssocID="{9C729018-5DCC-400C-BD6F-A71AE011A3AF}" presName="hierChild4" presStyleCnt="0"/>
      <dgm:spPr/>
    </dgm:pt>
    <dgm:pt modelId="{BD0A34D1-5E8C-4682-B17C-45BA26149506}" type="pres">
      <dgm:prSet presAssocID="{9C729018-5DCC-400C-BD6F-A71AE011A3AF}" presName="hierChild5" presStyleCnt="0"/>
      <dgm:spPr/>
    </dgm:pt>
    <dgm:pt modelId="{9856823A-9C8C-439F-BBE3-51EF5E182266}" type="pres">
      <dgm:prSet presAssocID="{09091321-9337-4C66-9108-DC1D557A159F}" presName="Name37" presStyleLbl="parChTrans1D2" presStyleIdx="1" presStyleCnt="2"/>
      <dgm:spPr/>
    </dgm:pt>
    <dgm:pt modelId="{2FA59389-95A3-4ABD-A7C3-5D016A969E1A}" type="pres">
      <dgm:prSet presAssocID="{3403B3E6-084E-4DCE-8C01-E2CC4FA995B2}" presName="hierRoot2" presStyleCnt="0">
        <dgm:presLayoutVars>
          <dgm:hierBranch val="init"/>
        </dgm:presLayoutVars>
      </dgm:prSet>
      <dgm:spPr/>
    </dgm:pt>
    <dgm:pt modelId="{3B36901F-583D-4794-A0DF-E52136F1AA29}" type="pres">
      <dgm:prSet presAssocID="{3403B3E6-084E-4DCE-8C01-E2CC4FA995B2}" presName="rootComposite" presStyleCnt="0"/>
      <dgm:spPr/>
    </dgm:pt>
    <dgm:pt modelId="{E1C6F461-DEEC-4873-B371-D15334F377F2}" type="pres">
      <dgm:prSet presAssocID="{3403B3E6-084E-4DCE-8C01-E2CC4FA995B2}" presName="rootText" presStyleLbl="node2" presStyleIdx="1" presStyleCnt="2" custScaleX="84732" custScaleY="73515">
        <dgm:presLayoutVars>
          <dgm:chPref val="3"/>
        </dgm:presLayoutVars>
      </dgm:prSet>
      <dgm:spPr/>
    </dgm:pt>
    <dgm:pt modelId="{9DA34E84-BD25-4C79-BE08-2387CB0D8A56}" type="pres">
      <dgm:prSet presAssocID="{3403B3E6-084E-4DCE-8C01-E2CC4FA995B2}" presName="rootConnector" presStyleLbl="node2" presStyleIdx="1" presStyleCnt="2"/>
      <dgm:spPr/>
    </dgm:pt>
    <dgm:pt modelId="{9FCA468C-6AC0-448C-BE79-75C6D4C06E55}" type="pres">
      <dgm:prSet presAssocID="{3403B3E6-084E-4DCE-8C01-E2CC4FA995B2}" presName="hierChild4" presStyleCnt="0"/>
      <dgm:spPr/>
    </dgm:pt>
    <dgm:pt modelId="{9A9BF513-53C1-41E5-ADC0-D2E2810A1F16}" type="pres">
      <dgm:prSet presAssocID="{3403B3E6-084E-4DCE-8C01-E2CC4FA995B2}" presName="hierChild5" presStyleCnt="0"/>
      <dgm:spPr/>
    </dgm:pt>
    <dgm:pt modelId="{78C3F90F-3AF6-48FA-AA83-68B824036C4B}" type="pres">
      <dgm:prSet presAssocID="{8BCDF3A8-F277-4AB1-BED1-5E30091B27CD}" presName="hierChild3" presStyleCnt="0"/>
      <dgm:spPr/>
    </dgm:pt>
  </dgm:ptLst>
  <dgm:cxnLst>
    <dgm:cxn modelId="{14521A2D-3CDC-471E-8423-71041D4A003B}" type="presOf" srcId="{09091321-9337-4C66-9108-DC1D557A159F}" destId="{9856823A-9C8C-439F-BBE3-51EF5E182266}" srcOrd="0" destOrd="0" presId="urn:microsoft.com/office/officeart/2005/8/layout/orgChart1"/>
    <dgm:cxn modelId="{14F88C5D-A959-481E-B1CA-3045CF9CB2E8}" type="presOf" srcId="{9C729018-5DCC-400C-BD6F-A71AE011A3AF}" destId="{0114EF85-DB0C-4FD6-891E-2F3C856D3AFD}" srcOrd="1" destOrd="0" presId="urn:microsoft.com/office/officeart/2005/8/layout/orgChart1"/>
    <dgm:cxn modelId="{60B7BE5E-CD02-4637-B2E6-2BBAC43CA3A1}" type="presOf" srcId="{3403B3E6-084E-4DCE-8C01-E2CC4FA995B2}" destId="{E1C6F461-DEEC-4873-B371-D15334F377F2}" srcOrd="0" destOrd="0" presId="urn:microsoft.com/office/officeart/2005/8/layout/orgChart1"/>
    <dgm:cxn modelId="{BC063B44-7564-45B0-92CC-B6C65C7FBB46}" type="presOf" srcId="{8BCDF3A8-F277-4AB1-BED1-5E30091B27CD}" destId="{4EE7C281-FCD6-4ABF-A1D8-9A85AE0980C6}" srcOrd="0" destOrd="0" presId="urn:microsoft.com/office/officeart/2005/8/layout/orgChart1"/>
    <dgm:cxn modelId="{BE19036B-1F44-436F-87D9-2A31AC5D896D}" type="presOf" srcId="{C228F097-3B88-42F0-88AD-7A7104C6C048}" destId="{DFDA4A3F-0FC5-4AEE-AD40-F1A371BEA324}" srcOrd="0" destOrd="0" presId="urn:microsoft.com/office/officeart/2005/8/layout/orgChart1"/>
    <dgm:cxn modelId="{FBFC827F-196A-4F30-AB8C-C258C0A9B14A}" type="presOf" srcId="{9C729018-5DCC-400C-BD6F-A71AE011A3AF}" destId="{A90D1E93-C503-44E6-9402-6C20013E9F8A}" srcOrd="0" destOrd="0" presId="urn:microsoft.com/office/officeart/2005/8/layout/orgChart1"/>
    <dgm:cxn modelId="{391A368E-7BD3-40B6-82D9-6C60733DB32F}" type="presOf" srcId="{8BCDF3A8-F277-4AB1-BED1-5E30091B27CD}" destId="{D1912AC0-3A6A-4A22-BADC-E7E7EE63BDA0}" srcOrd="1" destOrd="0" presId="urn:microsoft.com/office/officeart/2005/8/layout/orgChart1"/>
    <dgm:cxn modelId="{46402E93-CBB2-41DB-98CF-4EF60CE4FE26}" type="presOf" srcId="{3403B3E6-084E-4DCE-8C01-E2CC4FA995B2}" destId="{9DA34E84-BD25-4C79-BE08-2387CB0D8A56}" srcOrd="1" destOrd="0" presId="urn:microsoft.com/office/officeart/2005/8/layout/orgChart1"/>
    <dgm:cxn modelId="{5B81D8BB-E72F-4943-9477-F47B05A135C8}" srcId="{C228F097-3B88-42F0-88AD-7A7104C6C048}" destId="{8BCDF3A8-F277-4AB1-BED1-5E30091B27CD}" srcOrd="0" destOrd="0" parTransId="{91008E1D-8E25-4B5D-82BB-527EC95CD475}" sibTransId="{3DE53F9E-6ED9-4DE2-AD09-C7902C01962A}"/>
    <dgm:cxn modelId="{3D77F0D5-CA57-4752-AB1B-F9EA32F4203B}" type="presOf" srcId="{2EE0B8AE-C2FC-47FD-B611-A2D28F4BBE5D}" destId="{3E554225-2A72-4D42-9B8F-9EB92D9898D3}" srcOrd="0" destOrd="0" presId="urn:microsoft.com/office/officeart/2005/8/layout/orgChart1"/>
    <dgm:cxn modelId="{6FCF32E4-C4B3-440A-BF38-BE2A48980C2C}" srcId="{8BCDF3A8-F277-4AB1-BED1-5E30091B27CD}" destId="{3403B3E6-084E-4DCE-8C01-E2CC4FA995B2}" srcOrd="1" destOrd="0" parTransId="{09091321-9337-4C66-9108-DC1D557A159F}" sibTransId="{D73BE019-D378-4E20-B08D-FCD11E326160}"/>
    <dgm:cxn modelId="{A55921F3-4CF0-4207-8B6D-4EAE5F1B6196}" srcId="{8BCDF3A8-F277-4AB1-BED1-5E30091B27CD}" destId="{9C729018-5DCC-400C-BD6F-A71AE011A3AF}" srcOrd="0" destOrd="0" parTransId="{2EE0B8AE-C2FC-47FD-B611-A2D28F4BBE5D}" sibTransId="{096AE4A7-6324-461E-8EFC-ECC8AA51B247}"/>
    <dgm:cxn modelId="{13FC7BD3-4F22-4C2A-92C3-669DC827E0D1}" type="presParOf" srcId="{DFDA4A3F-0FC5-4AEE-AD40-F1A371BEA324}" destId="{E8649217-2295-4BA9-985E-7E1C97B077EC}" srcOrd="0" destOrd="0" presId="urn:microsoft.com/office/officeart/2005/8/layout/orgChart1"/>
    <dgm:cxn modelId="{1DA5C374-C307-4FD6-9D1B-CC454D069D42}" type="presParOf" srcId="{E8649217-2295-4BA9-985E-7E1C97B077EC}" destId="{37110839-54FA-46C1-8EE8-C59E6B0FB4F1}" srcOrd="0" destOrd="0" presId="urn:microsoft.com/office/officeart/2005/8/layout/orgChart1"/>
    <dgm:cxn modelId="{E4EC0018-1BC4-41F5-8290-2DCF7AC4133F}" type="presParOf" srcId="{37110839-54FA-46C1-8EE8-C59E6B0FB4F1}" destId="{4EE7C281-FCD6-4ABF-A1D8-9A85AE0980C6}" srcOrd="0" destOrd="0" presId="urn:microsoft.com/office/officeart/2005/8/layout/orgChart1"/>
    <dgm:cxn modelId="{9B4B09AB-D24C-414B-973A-D2035A321951}" type="presParOf" srcId="{37110839-54FA-46C1-8EE8-C59E6B0FB4F1}" destId="{D1912AC0-3A6A-4A22-BADC-E7E7EE63BDA0}" srcOrd="1" destOrd="0" presId="urn:microsoft.com/office/officeart/2005/8/layout/orgChart1"/>
    <dgm:cxn modelId="{0164D881-ADE2-4C61-B7C0-5E2A943837E7}" type="presParOf" srcId="{E8649217-2295-4BA9-985E-7E1C97B077EC}" destId="{0A8CE5F5-CBA1-41BA-BA51-57D72063CC30}" srcOrd="1" destOrd="0" presId="urn:microsoft.com/office/officeart/2005/8/layout/orgChart1"/>
    <dgm:cxn modelId="{0EEBAF64-A1C7-4138-9641-4E0495A04FF7}" type="presParOf" srcId="{0A8CE5F5-CBA1-41BA-BA51-57D72063CC30}" destId="{3E554225-2A72-4D42-9B8F-9EB92D9898D3}" srcOrd="0" destOrd="0" presId="urn:microsoft.com/office/officeart/2005/8/layout/orgChart1"/>
    <dgm:cxn modelId="{0834FFD4-DDC2-4916-82FB-1E950DC803DC}" type="presParOf" srcId="{0A8CE5F5-CBA1-41BA-BA51-57D72063CC30}" destId="{09865348-F0E8-4644-A02D-863CBA23F172}" srcOrd="1" destOrd="0" presId="urn:microsoft.com/office/officeart/2005/8/layout/orgChart1"/>
    <dgm:cxn modelId="{2D0D565C-A172-4B81-8B91-65821081D2CD}" type="presParOf" srcId="{09865348-F0E8-4644-A02D-863CBA23F172}" destId="{D398492A-E6FB-4CDF-9981-BCCBD4EA8611}" srcOrd="0" destOrd="0" presId="urn:microsoft.com/office/officeart/2005/8/layout/orgChart1"/>
    <dgm:cxn modelId="{2531DB47-0197-4141-8233-935696B56620}" type="presParOf" srcId="{D398492A-E6FB-4CDF-9981-BCCBD4EA8611}" destId="{A90D1E93-C503-44E6-9402-6C20013E9F8A}" srcOrd="0" destOrd="0" presId="urn:microsoft.com/office/officeart/2005/8/layout/orgChart1"/>
    <dgm:cxn modelId="{33551E9D-C608-40E9-A118-77D2CABEF1B1}" type="presParOf" srcId="{D398492A-E6FB-4CDF-9981-BCCBD4EA8611}" destId="{0114EF85-DB0C-4FD6-891E-2F3C856D3AFD}" srcOrd="1" destOrd="0" presId="urn:microsoft.com/office/officeart/2005/8/layout/orgChart1"/>
    <dgm:cxn modelId="{DCA34652-3FA0-4691-88FF-9E0DB9FFDD8F}" type="presParOf" srcId="{09865348-F0E8-4644-A02D-863CBA23F172}" destId="{A4B9172E-2161-429A-9575-0EDD5A358BE3}" srcOrd="1" destOrd="0" presId="urn:microsoft.com/office/officeart/2005/8/layout/orgChart1"/>
    <dgm:cxn modelId="{AE8B4668-3EA2-4D0A-8AAB-6709DEECE154}" type="presParOf" srcId="{09865348-F0E8-4644-A02D-863CBA23F172}" destId="{BD0A34D1-5E8C-4682-B17C-45BA26149506}" srcOrd="2" destOrd="0" presId="urn:microsoft.com/office/officeart/2005/8/layout/orgChart1"/>
    <dgm:cxn modelId="{545CCF3D-F221-4C90-8196-1C0EDB3DFB03}" type="presParOf" srcId="{0A8CE5F5-CBA1-41BA-BA51-57D72063CC30}" destId="{9856823A-9C8C-439F-BBE3-51EF5E182266}" srcOrd="2" destOrd="0" presId="urn:microsoft.com/office/officeart/2005/8/layout/orgChart1"/>
    <dgm:cxn modelId="{EC055013-9439-43BB-99A6-204EE831EF1B}" type="presParOf" srcId="{0A8CE5F5-CBA1-41BA-BA51-57D72063CC30}" destId="{2FA59389-95A3-4ABD-A7C3-5D016A969E1A}" srcOrd="3" destOrd="0" presId="urn:microsoft.com/office/officeart/2005/8/layout/orgChart1"/>
    <dgm:cxn modelId="{5FF2BF17-BBF2-41E3-973F-BBC7164E7CC3}" type="presParOf" srcId="{2FA59389-95A3-4ABD-A7C3-5D016A969E1A}" destId="{3B36901F-583D-4794-A0DF-E52136F1AA29}" srcOrd="0" destOrd="0" presId="urn:microsoft.com/office/officeart/2005/8/layout/orgChart1"/>
    <dgm:cxn modelId="{ACDDB41C-6DBB-46EE-84D1-3639273931DB}" type="presParOf" srcId="{3B36901F-583D-4794-A0DF-E52136F1AA29}" destId="{E1C6F461-DEEC-4873-B371-D15334F377F2}" srcOrd="0" destOrd="0" presId="urn:microsoft.com/office/officeart/2005/8/layout/orgChart1"/>
    <dgm:cxn modelId="{9066373C-97E9-4367-8250-3CD045705A42}" type="presParOf" srcId="{3B36901F-583D-4794-A0DF-E52136F1AA29}" destId="{9DA34E84-BD25-4C79-BE08-2387CB0D8A56}" srcOrd="1" destOrd="0" presId="urn:microsoft.com/office/officeart/2005/8/layout/orgChart1"/>
    <dgm:cxn modelId="{1ABB5B8C-0AD7-4616-BF50-FA519CB43CF4}" type="presParOf" srcId="{2FA59389-95A3-4ABD-A7C3-5D016A969E1A}" destId="{9FCA468C-6AC0-448C-BE79-75C6D4C06E55}" srcOrd="1" destOrd="0" presId="urn:microsoft.com/office/officeart/2005/8/layout/orgChart1"/>
    <dgm:cxn modelId="{0781D702-E04F-4CD1-906D-E092CF24643C}" type="presParOf" srcId="{2FA59389-95A3-4ABD-A7C3-5D016A969E1A}" destId="{9A9BF513-53C1-41E5-ADC0-D2E2810A1F16}" srcOrd="2" destOrd="0" presId="urn:microsoft.com/office/officeart/2005/8/layout/orgChart1"/>
    <dgm:cxn modelId="{CB7C60A9-1BC6-4F56-AC30-000FEE670558}" type="presParOf" srcId="{E8649217-2295-4BA9-985E-7E1C97B077EC}" destId="{78C3F90F-3AF6-48FA-AA83-68B824036C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6823A-9C8C-439F-BBE3-51EF5E182266}">
      <dsp:nvSpPr>
        <dsp:cNvPr id="0" name=""/>
        <dsp:cNvSpPr/>
      </dsp:nvSpPr>
      <dsp:spPr>
        <a:xfrm>
          <a:off x="1765084" y="822267"/>
          <a:ext cx="866713" cy="345238"/>
        </a:xfrm>
        <a:custGeom>
          <a:avLst/>
          <a:gdLst/>
          <a:ahLst/>
          <a:cxnLst/>
          <a:rect l="0" t="0" r="0" b="0"/>
          <a:pathLst>
            <a:path>
              <a:moveTo>
                <a:pt x="0" y="0"/>
              </a:moveTo>
              <a:lnTo>
                <a:pt x="0" y="172619"/>
              </a:lnTo>
              <a:lnTo>
                <a:pt x="866713" y="172619"/>
              </a:lnTo>
              <a:lnTo>
                <a:pt x="866713" y="345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54225-2A72-4D42-9B8F-9EB92D9898D3}">
      <dsp:nvSpPr>
        <dsp:cNvPr id="0" name=""/>
        <dsp:cNvSpPr/>
      </dsp:nvSpPr>
      <dsp:spPr>
        <a:xfrm>
          <a:off x="895970" y="822267"/>
          <a:ext cx="869113" cy="345238"/>
        </a:xfrm>
        <a:custGeom>
          <a:avLst/>
          <a:gdLst/>
          <a:ahLst/>
          <a:cxnLst/>
          <a:rect l="0" t="0" r="0" b="0"/>
          <a:pathLst>
            <a:path>
              <a:moveTo>
                <a:pt x="869113" y="0"/>
              </a:moveTo>
              <a:lnTo>
                <a:pt x="869113" y="172619"/>
              </a:lnTo>
              <a:lnTo>
                <a:pt x="0" y="172619"/>
              </a:lnTo>
              <a:lnTo>
                <a:pt x="0" y="345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7C281-FCD6-4ABF-A1D8-9A85AE0980C6}">
      <dsp:nvSpPr>
        <dsp:cNvPr id="0" name=""/>
        <dsp:cNvSpPr/>
      </dsp:nvSpPr>
      <dsp:spPr>
        <a:xfrm>
          <a:off x="943087" y="270"/>
          <a:ext cx="1643993" cy="82199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Unsafe Behaviors</a:t>
          </a:r>
          <a:endParaRPr lang="en-CA" sz="2800" kern="1200"/>
        </a:p>
      </dsp:txBody>
      <dsp:txXfrm>
        <a:off x="943087" y="270"/>
        <a:ext cx="1643993" cy="821996"/>
      </dsp:txXfrm>
    </dsp:sp>
    <dsp:sp modelId="{A90D1E93-C503-44E6-9402-6C20013E9F8A}">
      <dsp:nvSpPr>
        <dsp:cNvPr id="0" name=""/>
        <dsp:cNvSpPr/>
      </dsp:nvSpPr>
      <dsp:spPr>
        <a:xfrm>
          <a:off x="201876" y="1167505"/>
          <a:ext cx="1388187" cy="6024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Unsafe Behaviors</a:t>
          </a:r>
          <a:endParaRPr lang="en-CA" sz="1600" kern="1200">
            <a:latin typeface="Trebuchet MS" panose="020B0603020202020204" pitchFamily="34" charset="0"/>
          </a:endParaRPr>
        </a:p>
      </dsp:txBody>
      <dsp:txXfrm>
        <a:off x="201876" y="1167505"/>
        <a:ext cx="1388187" cy="602449"/>
      </dsp:txXfrm>
    </dsp:sp>
    <dsp:sp modelId="{E1C6F461-DEEC-4873-B371-D15334F377F2}">
      <dsp:nvSpPr>
        <dsp:cNvPr id="0" name=""/>
        <dsp:cNvSpPr/>
      </dsp:nvSpPr>
      <dsp:spPr>
        <a:xfrm>
          <a:off x="1935303" y="1167505"/>
          <a:ext cx="1392988" cy="604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Unsafe Conditions</a:t>
          </a:r>
          <a:endParaRPr lang="en-CA" sz="1600" kern="1200">
            <a:latin typeface="Trebuchet MS" panose="020B0603020202020204" pitchFamily="34" charset="0"/>
          </a:endParaRPr>
        </a:p>
      </dsp:txBody>
      <dsp:txXfrm>
        <a:off x="1935303" y="1167505"/>
        <a:ext cx="1392988" cy="6042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3AC512-B0E1-B14C-A537-F433C03A1969}" type="datetimeFigureOut">
              <a:rPr lang="en-US" smtClean="0"/>
              <a:t>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C3EBB7-5ED0-304B-87C7-FD104F3E9767}" type="slidenum">
              <a:rPr lang="en-US" smtClean="0"/>
              <a:t>‹#›</a:t>
            </a:fld>
            <a:endParaRPr lang="en-US"/>
          </a:p>
        </p:txBody>
      </p:sp>
    </p:spTree>
    <p:extLst>
      <p:ext uri="{BB962C8B-B14F-4D97-AF65-F5344CB8AC3E}">
        <p14:creationId xmlns:p14="http://schemas.microsoft.com/office/powerpoint/2010/main" val="550893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9F17C-96B4-1648-AEE1-A1CAE849CC5A}" type="datetimeFigureOut">
              <a:rPr lang="en-US" smtClean="0"/>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20F1E-6D51-7B46-91C9-304FC1E7EA1D}" type="slidenum">
              <a:rPr lang="en-US" smtClean="0"/>
              <a:t>‹#›</a:t>
            </a:fld>
            <a:endParaRPr lang="en-US"/>
          </a:p>
        </p:txBody>
      </p:sp>
    </p:spTree>
    <p:extLst>
      <p:ext uri="{BB962C8B-B14F-4D97-AF65-F5344CB8AC3E}">
        <p14:creationId xmlns:p14="http://schemas.microsoft.com/office/powerpoint/2010/main" val="41841059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20F1E-6D51-7B46-91C9-304FC1E7EA1D}" type="slidenum">
              <a:rPr lang="en-US" smtClean="0"/>
              <a:t>7</a:t>
            </a:fld>
            <a:endParaRPr lang="en-US"/>
          </a:p>
        </p:txBody>
      </p:sp>
    </p:spTree>
    <p:extLst>
      <p:ext uri="{BB962C8B-B14F-4D97-AF65-F5344CB8AC3E}">
        <p14:creationId xmlns:p14="http://schemas.microsoft.com/office/powerpoint/2010/main" val="826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in fit for duty and Energy Isolation</a:t>
            </a:r>
          </a:p>
        </p:txBody>
      </p:sp>
      <p:sp>
        <p:nvSpPr>
          <p:cNvPr id="4" name="Slide Number Placeholder 3"/>
          <p:cNvSpPr>
            <a:spLocks noGrp="1"/>
          </p:cNvSpPr>
          <p:nvPr>
            <p:ph type="sldNum" sz="quarter" idx="10"/>
          </p:nvPr>
        </p:nvSpPr>
        <p:spPr/>
        <p:txBody>
          <a:bodyPr/>
          <a:lstStyle/>
          <a:p>
            <a:fld id="{135DD96B-3FBB-7B44-9E3C-CC75E96317BC}" type="slidenum">
              <a:rPr lang="en-CA" smtClean="0"/>
              <a:t>8</a:t>
            </a:fld>
            <a:endParaRPr lang="en-CA"/>
          </a:p>
        </p:txBody>
      </p:sp>
    </p:spTree>
    <p:extLst>
      <p:ext uri="{BB962C8B-B14F-4D97-AF65-F5344CB8AC3E}">
        <p14:creationId xmlns:p14="http://schemas.microsoft.com/office/powerpoint/2010/main" val="69016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ESC to update</a:t>
            </a:r>
          </a:p>
        </p:txBody>
      </p:sp>
      <p:sp>
        <p:nvSpPr>
          <p:cNvPr id="4" name="Slide Number Placeholder 3"/>
          <p:cNvSpPr>
            <a:spLocks noGrp="1"/>
          </p:cNvSpPr>
          <p:nvPr>
            <p:ph type="sldNum" sz="quarter" idx="10"/>
          </p:nvPr>
        </p:nvSpPr>
        <p:spPr/>
        <p:txBody>
          <a:bodyPr/>
          <a:lstStyle/>
          <a:p>
            <a:fld id="{5AE20F1E-6D51-7B46-91C9-304FC1E7EA1D}" type="slidenum">
              <a:rPr lang="en-US" smtClean="0"/>
              <a:t>19</a:t>
            </a:fld>
            <a:endParaRPr lang="en-US"/>
          </a:p>
        </p:txBody>
      </p:sp>
    </p:spTree>
    <p:extLst>
      <p:ext uri="{BB962C8B-B14F-4D97-AF65-F5344CB8AC3E}">
        <p14:creationId xmlns:p14="http://schemas.microsoft.com/office/powerpoint/2010/main" val="428060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SC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ctrTitle"/>
          </p:nvPr>
        </p:nvSpPr>
        <p:spPr>
          <a:xfrm>
            <a:off x="995404" y="2482517"/>
            <a:ext cx="5446286" cy="1007584"/>
          </a:xfrm>
          <a:prstGeom prst="rect">
            <a:avLst/>
          </a:prstGeom>
        </p:spPr>
        <p:txBody>
          <a:bodyPr>
            <a:noAutofit/>
          </a:bodyPr>
          <a:lstStyle>
            <a:lvl1pPr>
              <a:defRPr sz="3400" b="1" i="0">
                <a:solidFill>
                  <a:srgbClr val="00529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988062" y="3663691"/>
            <a:ext cx="5453627" cy="941049"/>
          </a:xfrm>
          <a:prstGeom prst="rect">
            <a:avLst/>
          </a:prstGeom>
        </p:spPr>
        <p:txBody>
          <a:bodyPr/>
          <a:lstStyle>
            <a:lvl1pPr marL="0" indent="0" algn="l">
              <a:buNone/>
              <a:defRPr>
                <a:solidFill>
                  <a:srgbClr val="0000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325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5738" y="1057189"/>
            <a:ext cx="6921061" cy="51427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11832" y="2010005"/>
            <a:ext cx="7674968" cy="35024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Are you in the “Line of fire?”</a:t>
            </a:r>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222569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7779" y="827043"/>
            <a:ext cx="6890004" cy="734885"/>
          </a:xfrm>
          <a:prstGeom prst="rect">
            <a:avLst/>
          </a:prstGeom>
        </p:spPr>
        <p:txBody>
          <a:bodyPr anchor="t">
            <a:normAutofit/>
          </a:bodyPr>
          <a:lstStyle>
            <a:lvl1pPr algn="l">
              <a:defRPr sz="1800" b="1" cap="all"/>
            </a:lvl1pPr>
          </a:lstStyle>
          <a:p>
            <a:r>
              <a:rPr lang="en-US"/>
              <a:t>Click to edit Master title style</a:t>
            </a:r>
          </a:p>
        </p:txBody>
      </p:sp>
      <p:sp>
        <p:nvSpPr>
          <p:cNvPr id="3" name="Text Placeholder 2"/>
          <p:cNvSpPr>
            <a:spLocks noGrp="1"/>
          </p:cNvSpPr>
          <p:nvPr>
            <p:ph type="body" idx="1"/>
          </p:nvPr>
        </p:nvSpPr>
        <p:spPr>
          <a:xfrm>
            <a:off x="1022864" y="1633838"/>
            <a:ext cx="7674919" cy="3892378"/>
          </a:xfrm>
          <a:prstGeom prst="rect">
            <a:avLst/>
          </a:prstGeom>
        </p:spPr>
        <p:txBody>
          <a:bodyPr anchor="t" anchorCtr="0">
            <a:normAutofit/>
          </a:bodyPr>
          <a:lstStyle>
            <a:lvl1pPr marL="0" indent="0">
              <a:buNone/>
              <a:defRPr sz="1400">
                <a:solidFill>
                  <a:srgbClr val="00002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36E03B7-CCBE-466F-A50E-05DFE5FAF57E}"/>
              </a:ext>
            </a:extLst>
          </p:cNvPr>
          <p:cNvSpPr>
            <a:spLocks noGrp="1"/>
          </p:cNvSpPr>
          <p:nvPr>
            <p:ph type="ftr" sz="quarter" idx="11"/>
          </p:nvPr>
        </p:nvSpPr>
        <p:spPr>
          <a:xfrm>
            <a:off x="1092199" y="6021390"/>
            <a:ext cx="5062533" cy="341310"/>
          </a:xfrm>
        </p:spPr>
        <p:txBody>
          <a:bodyPr/>
          <a:lstStyle>
            <a:lvl1pPr>
              <a:defRPr/>
            </a:lvl1pPr>
          </a:lstStyle>
          <a:p>
            <a:r>
              <a:rPr lang="en-US"/>
              <a:t>Are you in the “Line of fire?”</a:t>
            </a:r>
          </a:p>
        </p:txBody>
      </p:sp>
      <p:sp>
        <p:nvSpPr>
          <p:cNvPr id="8" name="Slide Number Placeholder 5">
            <a:extLst>
              <a:ext uri="{FF2B5EF4-FFF2-40B4-BE49-F238E27FC236}">
                <a16:creationId xmlns:a16="http://schemas.microsoft.com/office/drawing/2014/main" id="{2E2D373F-5C90-48FF-B53D-3B255D82AD72}"/>
              </a:ext>
            </a:extLst>
          </p:cNvPr>
          <p:cNvSpPr>
            <a:spLocks noGrp="1"/>
          </p:cNvSpPr>
          <p:nvPr>
            <p:ph type="sldNum" sz="quarter" idx="12"/>
          </p:nvPr>
        </p:nvSpPr>
        <p:spPr>
          <a:xfrm>
            <a:off x="6406949" y="6021390"/>
            <a:ext cx="927091" cy="365125"/>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14505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7269" y="1057188"/>
            <a:ext cx="6889530" cy="508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11832" y="1640700"/>
            <a:ext cx="3636368" cy="4409948"/>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1080" y="1640700"/>
            <a:ext cx="3915719" cy="4409948"/>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93FB285-0526-4144-B511-A015F68B625B}"/>
              </a:ext>
            </a:extLst>
          </p:cNvPr>
          <p:cNvSpPr>
            <a:spLocks noGrp="1"/>
          </p:cNvSpPr>
          <p:nvPr>
            <p:ph type="ftr" sz="quarter" idx="11"/>
          </p:nvPr>
        </p:nvSpPr>
        <p:spPr>
          <a:xfrm>
            <a:off x="1092199" y="6021390"/>
            <a:ext cx="5062533" cy="341310"/>
          </a:xfrm>
        </p:spPr>
        <p:txBody>
          <a:bodyPr/>
          <a:lstStyle>
            <a:lvl1pPr>
              <a:defRPr/>
            </a:lvl1pPr>
          </a:lstStyle>
          <a:p>
            <a:r>
              <a:rPr lang="en-US"/>
              <a:t>Are you in the “Line of fire?”</a:t>
            </a:r>
          </a:p>
        </p:txBody>
      </p:sp>
      <p:sp>
        <p:nvSpPr>
          <p:cNvPr id="9" name="Slide Number Placeholder 5">
            <a:extLst>
              <a:ext uri="{FF2B5EF4-FFF2-40B4-BE49-F238E27FC236}">
                <a16:creationId xmlns:a16="http://schemas.microsoft.com/office/drawing/2014/main" id="{B69E2C62-2B07-4B1E-8F64-8D568E7DC2DF}"/>
              </a:ext>
            </a:extLst>
          </p:cNvPr>
          <p:cNvSpPr>
            <a:spLocks noGrp="1"/>
          </p:cNvSpPr>
          <p:nvPr>
            <p:ph type="sldNum" sz="quarter" idx="12"/>
          </p:nvPr>
        </p:nvSpPr>
        <p:spPr>
          <a:xfrm>
            <a:off x="6406949" y="6021390"/>
            <a:ext cx="927091" cy="365125"/>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404546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6248" y="1057189"/>
            <a:ext cx="6910551" cy="51427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1832" y="1716215"/>
            <a:ext cx="3485556" cy="267731"/>
          </a:xfrm>
          <a:prstGeom prst="rect">
            <a:avLst/>
          </a:prstGeom>
        </p:spPr>
        <p:txBody>
          <a:bodyPr anchor="b">
            <a:normAutofit/>
          </a:bodyPr>
          <a:lstStyle>
            <a:lvl1pPr marL="0" indent="0">
              <a:buNone/>
              <a:defRPr sz="1400" b="1">
                <a:solidFill>
                  <a:srgbClr val="005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832" y="2141838"/>
            <a:ext cx="3485556" cy="3487352"/>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16214"/>
            <a:ext cx="4041775" cy="267731"/>
          </a:xfrm>
          <a:prstGeom prst="rect">
            <a:avLst/>
          </a:prstGeom>
        </p:spPr>
        <p:txBody>
          <a:bodyPr anchor="b">
            <a:normAutofit/>
          </a:bodyPr>
          <a:lstStyle>
            <a:lvl1pPr marL="0" indent="0">
              <a:buNone/>
              <a:defRPr sz="1400" b="1">
                <a:solidFill>
                  <a:srgbClr val="005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162" y="2141838"/>
            <a:ext cx="3970638" cy="3487351"/>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A34DC2E6-97A8-467A-B333-1CD257817822}"/>
              </a:ext>
            </a:extLst>
          </p:cNvPr>
          <p:cNvSpPr>
            <a:spLocks noGrp="1"/>
          </p:cNvSpPr>
          <p:nvPr>
            <p:ph type="ftr" sz="quarter" idx="11"/>
          </p:nvPr>
        </p:nvSpPr>
        <p:spPr>
          <a:xfrm>
            <a:off x="1092199" y="6021390"/>
            <a:ext cx="5062533" cy="341310"/>
          </a:xfrm>
        </p:spPr>
        <p:txBody>
          <a:bodyPr/>
          <a:lstStyle>
            <a:lvl1pPr>
              <a:defRPr/>
            </a:lvl1pPr>
          </a:lstStyle>
          <a:p>
            <a:r>
              <a:rPr lang="en-US"/>
              <a:t>Are you in the “Line of fire?”</a:t>
            </a:r>
          </a:p>
        </p:txBody>
      </p:sp>
      <p:sp>
        <p:nvSpPr>
          <p:cNvPr id="11" name="Slide Number Placeholder 5">
            <a:extLst>
              <a:ext uri="{FF2B5EF4-FFF2-40B4-BE49-F238E27FC236}">
                <a16:creationId xmlns:a16="http://schemas.microsoft.com/office/drawing/2014/main" id="{40E6FBBF-BFAA-4279-8276-2369A9F32C35}"/>
              </a:ext>
            </a:extLst>
          </p:cNvPr>
          <p:cNvSpPr>
            <a:spLocks noGrp="1"/>
          </p:cNvSpPr>
          <p:nvPr>
            <p:ph type="sldNum" sz="quarter" idx="12"/>
          </p:nvPr>
        </p:nvSpPr>
        <p:spPr>
          <a:xfrm>
            <a:off x="6406949" y="6021390"/>
            <a:ext cx="927091" cy="365125"/>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145736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7779" y="1057189"/>
            <a:ext cx="6879020" cy="514270"/>
          </a:xfrm>
          <a:prstGeom prst="rect">
            <a:avLst/>
          </a:prstGeom>
        </p:spPr>
        <p:txBody>
          <a:bodyPr/>
          <a:lstStyle/>
          <a:p>
            <a:r>
              <a:rPr lang="en-US"/>
              <a:t>Click to edit Master title style</a:t>
            </a:r>
          </a:p>
        </p:txBody>
      </p:sp>
      <p:sp>
        <p:nvSpPr>
          <p:cNvPr id="6" name="Footer Placeholder 4">
            <a:extLst>
              <a:ext uri="{FF2B5EF4-FFF2-40B4-BE49-F238E27FC236}">
                <a16:creationId xmlns:a16="http://schemas.microsoft.com/office/drawing/2014/main" id="{B7003463-6066-4458-B79E-6A67CE9FEF27}"/>
              </a:ext>
            </a:extLst>
          </p:cNvPr>
          <p:cNvSpPr>
            <a:spLocks noGrp="1"/>
          </p:cNvSpPr>
          <p:nvPr>
            <p:ph type="ftr" sz="quarter" idx="11"/>
          </p:nvPr>
        </p:nvSpPr>
        <p:spPr>
          <a:xfrm>
            <a:off x="1092199" y="6021390"/>
            <a:ext cx="5062533" cy="341310"/>
          </a:xfrm>
        </p:spPr>
        <p:txBody>
          <a:bodyPr/>
          <a:lstStyle>
            <a:lvl1pPr>
              <a:defRPr/>
            </a:lvl1pPr>
          </a:lstStyle>
          <a:p>
            <a:r>
              <a:rPr lang="en-US"/>
              <a:t>Are you in the “Line of fire?”</a:t>
            </a:r>
          </a:p>
        </p:txBody>
      </p:sp>
      <p:sp>
        <p:nvSpPr>
          <p:cNvPr id="7" name="Slide Number Placeholder 5">
            <a:extLst>
              <a:ext uri="{FF2B5EF4-FFF2-40B4-BE49-F238E27FC236}">
                <a16:creationId xmlns:a16="http://schemas.microsoft.com/office/drawing/2014/main" id="{00264CF5-7020-42BF-8160-51106C779725}"/>
              </a:ext>
            </a:extLst>
          </p:cNvPr>
          <p:cNvSpPr>
            <a:spLocks noGrp="1"/>
          </p:cNvSpPr>
          <p:nvPr>
            <p:ph type="sldNum" sz="quarter" idx="12"/>
          </p:nvPr>
        </p:nvSpPr>
        <p:spPr>
          <a:xfrm>
            <a:off x="6406949" y="6021390"/>
            <a:ext cx="927091" cy="365125"/>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2944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SC_PPT_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1"/>
            <a:ext cx="9144000" cy="6856629"/>
          </a:xfrm>
          <a:prstGeom prst="rect">
            <a:avLst/>
          </a:prstGeom>
        </p:spPr>
      </p:pic>
      <p:sp>
        <p:nvSpPr>
          <p:cNvPr id="6" name="Footer Placeholder 4">
            <a:extLst>
              <a:ext uri="{FF2B5EF4-FFF2-40B4-BE49-F238E27FC236}">
                <a16:creationId xmlns:a16="http://schemas.microsoft.com/office/drawing/2014/main" id="{4A6CF818-5119-490F-BD9A-114E431B0309}"/>
              </a:ext>
            </a:extLst>
          </p:cNvPr>
          <p:cNvSpPr>
            <a:spLocks noGrp="1"/>
          </p:cNvSpPr>
          <p:nvPr>
            <p:ph type="ftr" sz="quarter" idx="11"/>
          </p:nvPr>
        </p:nvSpPr>
        <p:spPr>
          <a:xfrm>
            <a:off x="1092199" y="6021390"/>
            <a:ext cx="5062533" cy="341310"/>
          </a:xfrm>
        </p:spPr>
        <p:txBody>
          <a:bodyPr/>
          <a:lstStyle>
            <a:lvl1pPr>
              <a:defRPr/>
            </a:lvl1pPr>
          </a:lstStyle>
          <a:p>
            <a:r>
              <a:rPr lang="en-US"/>
              <a:t>Are you in the “Line of fire?”</a:t>
            </a:r>
          </a:p>
        </p:txBody>
      </p:sp>
      <p:sp>
        <p:nvSpPr>
          <p:cNvPr id="7" name="Slide Number Placeholder 5">
            <a:extLst>
              <a:ext uri="{FF2B5EF4-FFF2-40B4-BE49-F238E27FC236}">
                <a16:creationId xmlns:a16="http://schemas.microsoft.com/office/drawing/2014/main" id="{98B4E5E5-3957-4CE4-AE2C-6D3813AC63B8}"/>
              </a:ext>
            </a:extLst>
          </p:cNvPr>
          <p:cNvSpPr>
            <a:spLocks noGrp="1"/>
          </p:cNvSpPr>
          <p:nvPr>
            <p:ph type="sldNum" sz="quarter" idx="12"/>
          </p:nvPr>
        </p:nvSpPr>
        <p:spPr>
          <a:xfrm>
            <a:off x="6406949" y="6021390"/>
            <a:ext cx="927091" cy="365125"/>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fld id="{AC879500-AF62-6649-A3EE-297FB0BE963B}" type="slidenum">
              <a:rPr lang="en-US" smtClean="0"/>
              <a:pPr/>
              <a:t>‹#›</a:t>
            </a:fld>
            <a:endParaRPr lang="en-US"/>
          </a:p>
        </p:txBody>
      </p:sp>
    </p:spTree>
    <p:extLst>
      <p:ext uri="{BB962C8B-B14F-4D97-AF65-F5344CB8AC3E}">
        <p14:creationId xmlns:p14="http://schemas.microsoft.com/office/powerpoint/2010/main" val="20869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1832" y="2010005"/>
            <a:ext cx="7674968" cy="35024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Life saving rules: Case for Change</a:t>
            </a:r>
          </a:p>
        </p:txBody>
      </p:sp>
      <p:sp>
        <p:nvSpPr>
          <p:cNvPr id="6" name="Slide Number Placeholder 5"/>
          <p:cNvSpPr>
            <a:spLocks noGrp="1"/>
          </p:cNvSpPr>
          <p:nvPr>
            <p:ph type="sldNum" sz="quarter" idx="12"/>
          </p:nvPr>
        </p:nvSpPr>
        <p:spPr/>
        <p:txBody>
          <a:bodyPr/>
          <a:lstStyle/>
          <a:p>
            <a:fld id="{AC879500-AF62-6649-A3EE-297FB0BE963B}" type="slidenum">
              <a:rPr lang="en-US" smtClean="0"/>
              <a:t>‹#›</a:t>
            </a:fld>
            <a:endParaRPr lang="en-US"/>
          </a:p>
        </p:txBody>
      </p:sp>
    </p:spTree>
    <p:extLst>
      <p:ext uri="{BB962C8B-B14F-4D97-AF65-F5344CB8AC3E}">
        <p14:creationId xmlns:p14="http://schemas.microsoft.com/office/powerpoint/2010/main" val="422403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SC_PPT_Conten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1371"/>
            <a:ext cx="9144000" cy="6856629"/>
          </a:xfrm>
          <a:prstGeom prst="rect">
            <a:avLst/>
          </a:prstGeom>
        </p:spPr>
      </p:pic>
      <p:sp>
        <p:nvSpPr>
          <p:cNvPr id="5" name="Footer Placeholder 4"/>
          <p:cNvSpPr>
            <a:spLocks noGrp="1"/>
          </p:cNvSpPr>
          <p:nvPr>
            <p:ph type="ftr" sz="quarter" idx="3"/>
          </p:nvPr>
        </p:nvSpPr>
        <p:spPr>
          <a:xfrm>
            <a:off x="1092199" y="6021390"/>
            <a:ext cx="5062533" cy="341310"/>
          </a:xfrm>
          <a:prstGeom prst="rect">
            <a:avLst/>
          </a:prstGeom>
        </p:spPr>
        <p:txBody>
          <a:bodyPr vert="horz" lIns="91440" tIns="45720" rIns="91440" bIns="45720" rtlCol="0" anchor="ctr"/>
          <a:lstStyle>
            <a:lvl1pPr algn="l">
              <a:defRPr sz="900" b="1" i="0" cap="all">
                <a:solidFill>
                  <a:srgbClr val="005295"/>
                </a:solidFill>
                <a:latin typeface="Verdana" panose="020B0604030504040204" pitchFamily="34" charset="0"/>
                <a:ea typeface="Verdana" panose="020B0604030504040204" pitchFamily="34" charset="0"/>
              </a:defRPr>
            </a:lvl1pPr>
          </a:lstStyle>
          <a:p>
            <a:r>
              <a:rPr lang="en-US"/>
              <a:t>Get a grip on safety</a:t>
            </a:r>
          </a:p>
        </p:txBody>
      </p:sp>
      <p:sp>
        <p:nvSpPr>
          <p:cNvPr id="6" name="Slide Number Placeholder 5"/>
          <p:cNvSpPr>
            <a:spLocks noGrp="1"/>
          </p:cNvSpPr>
          <p:nvPr>
            <p:ph type="sldNum" sz="quarter" idx="4"/>
          </p:nvPr>
        </p:nvSpPr>
        <p:spPr>
          <a:xfrm>
            <a:off x="6406949" y="6021390"/>
            <a:ext cx="927091" cy="365125"/>
          </a:xfrm>
          <a:prstGeom prst="rect">
            <a:avLst/>
          </a:prstGeom>
        </p:spPr>
        <p:txBody>
          <a:bodyPr vert="horz" lIns="91440" tIns="45720" rIns="91440" bIns="45720" rtlCol="0" anchor="ctr"/>
          <a:lstStyle>
            <a:lvl1pPr algn="r">
              <a:defRPr sz="900" b="1" i="0">
                <a:solidFill>
                  <a:srgbClr val="005295"/>
                </a:solidFill>
                <a:latin typeface="Montserrat"/>
              </a:defRPr>
            </a:lvl1pPr>
          </a:lstStyle>
          <a:p>
            <a:fld id="{AC879500-AF62-6649-A3EE-297FB0BE963B}" type="slidenum">
              <a:rPr lang="en-US" smtClean="0"/>
              <a:pPr/>
              <a:t>‹#›</a:t>
            </a:fld>
            <a:endParaRPr lang="en-US"/>
          </a:p>
        </p:txBody>
      </p:sp>
      <p:cxnSp>
        <p:nvCxnSpPr>
          <p:cNvPr id="11" name="Straight Connector 10"/>
          <p:cNvCxnSpPr/>
          <p:nvPr userDrawn="1"/>
        </p:nvCxnSpPr>
        <p:spPr>
          <a:xfrm>
            <a:off x="1011832" y="1482811"/>
            <a:ext cx="7674968" cy="0"/>
          </a:xfrm>
          <a:prstGeom prst="line">
            <a:avLst/>
          </a:prstGeom>
          <a:ln w="12700">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idx="1"/>
          </p:nvPr>
        </p:nvSpPr>
        <p:spPr>
          <a:xfrm>
            <a:off x="1011832" y="2010005"/>
            <a:ext cx="7674968" cy="3608873"/>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3F87F7-C18E-4755-89E2-DF6C77160497}"/>
              </a:ext>
            </a:extLst>
          </p:cNvPr>
          <p:cNvSpPr>
            <a:spLocks noGrp="1"/>
          </p:cNvSpPr>
          <p:nvPr>
            <p:ph type="title"/>
          </p:nvPr>
        </p:nvSpPr>
        <p:spPr>
          <a:xfrm>
            <a:off x="1786759" y="1057189"/>
            <a:ext cx="6900040" cy="514270"/>
          </a:xfrm>
          <a:prstGeom prst="rect">
            <a:avLst/>
          </a:prstGeom>
        </p:spPr>
        <p:txBody>
          <a:bodyPr vert="horz" lIns="0" tIns="45720" rIns="91440" bIns="45720" rtlCol="0" anchor="t" anchorCtr="0">
            <a:normAutofit/>
          </a:bodyPr>
          <a:lstStyle/>
          <a:p>
            <a:r>
              <a:rPr lang="en-US"/>
              <a:t>Click to edit Master title style</a:t>
            </a:r>
          </a:p>
        </p:txBody>
      </p:sp>
      <p:pic>
        <p:nvPicPr>
          <p:cNvPr id="10" name="Picture 9">
            <a:extLst>
              <a:ext uri="{FF2B5EF4-FFF2-40B4-BE49-F238E27FC236}">
                <a16:creationId xmlns:a16="http://schemas.microsoft.com/office/drawing/2014/main" id="{D563D285-DD62-41D9-85A5-1ADDFA833A5D}"/>
              </a:ext>
            </a:extLst>
          </p:cNvPr>
          <p:cNvPicPr>
            <a:picLocks noChangeAspect="1"/>
          </p:cNvPicPr>
          <p:nvPr userDrawn="1"/>
        </p:nvPicPr>
        <p:blipFill>
          <a:blip r:embed="rId11"/>
          <a:stretch>
            <a:fillRect/>
          </a:stretch>
        </p:blipFill>
        <p:spPr>
          <a:xfrm>
            <a:off x="618968" y="562313"/>
            <a:ext cx="950292" cy="831850"/>
          </a:xfrm>
          <a:prstGeom prst="rect">
            <a:avLst/>
          </a:prstGeom>
        </p:spPr>
      </p:pic>
    </p:spTree>
    <p:extLst>
      <p:ext uri="{BB962C8B-B14F-4D97-AF65-F5344CB8AC3E}">
        <p14:creationId xmlns:p14="http://schemas.microsoft.com/office/powerpoint/2010/main" val="232823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457200" rtl="0" eaLnBrk="1" latinLnBrk="0" hangingPunct="1">
        <a:spcBef>
          <a:spcPct val="0"/>
        </a:spcBef>
        <a:buNone/>
        <a:defRPr sz="1800" b="1" i="0" kern="1200" cap="all">
          <a:solidFill>
            <a:srgbClr val="000000"/>
          </a:solidFill>
          <a:latin typeface="Verdana" panose="020B0604030504040204" pitchFamily="34" charset="0"/>
          <a:ea typeface="Verdana" panose="020B0604030504040204" pitchFamily="34" charset="0"/>
          <a:cs typeface="+mj-cs"/>
        </a:defRPr>
      </a:lvl1pPr>
    </p:titleStyle>
    <p:bodyStyle>
      <a:lvl1pPr marL="285750" indent="-285750" algn="l" defTabSz="457200" rtl="0" eaLnBrk="1" latinLnBrk="0" hangingPunct="1">
        <a:spcBef>
          <a:spcPct val="20000"/>
        </a:spcBef>
        <a:buClr>
          <a:srgbClr val="F5F019"/>
        </a:buClr>
        <a:buSzPct val="70000"/>
        <a:buFont typeface="Lucida Grande"/>
        <a:buChar char="▶"/>
        <a:defRPr sz="1400" b="0" i="0" kern="1200">
          <a:solidFill>
            <a:srgbClr val="00002F"/>
          </a:solidFill>
          <a:latin typeface="Trebuchet MS" panose="020B0603020202020204" pitchFamily="34" charset="0"/>
          <a:ea typeface="+mn-ea"/>
          <a:cs typeface="+mn-cs"/>
        </a:defRPr>
      </a:lvl1pPr>
      <a:lvl2pPr marL="742950" indent="-285750" algn="l" defTabSz="457200" rtl="0" eaLnBrk="1" latinLnBrk="0" hangingPunct="1">
        <a:spcBef>
          <a:spcPct val="20000"/>
        </a:spcBef>
        <a:buClr>
          <a:srgbClr val="F5F019"/>
        </a:buClr>
        <a:buSzPct val="70000"/>
        <a:buFont typeface="Lucida Grande"/>
        <a:buChar char="▶"/>
        <a:defRPr sz="1400" b="0" i="0" kern="1200">
          <a:solidFill>
            <a:srgbClr val="00002F"/>
          </a:solidFill>
          <a:latin typeface="Trebuchet MS" panose="020B0603020202020204" pitchFamily="34" charset="0"/>
          <a:ea typeface="+mn-ea"/>
          <a:cs typeface="+mn-cs"/>
        </a:defRPr>
      </a:lvl2pPr>
      <a:lvl3pPr marL="1200150" indent="-285750" algn="l" defTabSz="457200" rtl="0" eaLnBrk="1" latinLnBrk="0" hangingPunct="1">
        <a:spcBef>
          <a:spcPct val="20000"/>
        </a:spcBef>
        <a:buClr>
          <a:srgbClr val="005295"/>
        </a:buClr>
        <a:buSzPct val="70000"/>
        <a:buFont typeface="Lucida Grande"/>
        <a:buChar char="▶"/>
        <a:defRPr sz="1400" b="0" i="0" kern="1200">
          <a:solidFill>
            <a:srgbClr val="00002F"/>
          </a:solidFill>
          <a:latin typeface="Trebuchet MS" panose="020B0603020202020204" pitchFamily="34" charset="0"/>
          <a:ea typeface="+mn-ea"/>
          <a:cs typeface="+mn-cs"/>
        </a:defRPr>
      </a:lvl3pPr>
      <a:lvl4pPr marL="1657350" indent="-285750" algn="l" defTabSz="457200" rtl="0" eaLnBrk="1" latinLnBrk="0" hangingPunct="1">
        <a:spcBef>
          <a:spcPct val="20000"/>
        </a:spcBef>
        <a:buClr>
          <a:srgbClr val="005295"/>
        </a:buClr>
        <a:buSzPct val="70000"/>
        <a:buFont typeface="Lucida Grande"/>
        <a:buChar char="▶"/>
        <a:defRPr sz="1400" b="0" i="0" kern="1200">
          <a:solidFill>
            <a:srgbClr val="00002F"/>
          </a:solidFill>
          <a:latin typeface="Trebuchet MS" panose="020B0603020202020204" pitchFamily="34" charset="0"/>
          <a:ea typeface="+mn-ea"/>
          <a:cs typeface="+mn-cs"/>
        </a:defRPr>
      </a:lvl4pPr>
      <a:lvl5pPr marL="2114550" indent="-285750" algn="l" defTabSz="457200" rtl="0" eaLnBrk="1" latinLnBrk="0" hangingPunct="1">
        <a:spcBef>
          <a:spcPct val="20000"/>
        </a:spcBef>
        <a:buClr>
          <a:srgbClr val="005295"/>
        </a:buClr>
        <a:buSzPct val="70000"/>
        <a:buFont typeface="Lucida Grande"/>
        <a:buChar char="▶"/>
        <a:defRPr sz="1400" b="0" i="0" kern="1200">
          <a:solidFill>
            <a:srgbClr val="00002F"/>
          </a:solidFill>
          <a:latin typeface="Trebuchet MS" panose="020B06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escsafety.devcogroup.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537" y="2396240"/>
            <a:ext cx="3310299" cy="1690997"/>
          </a:xfrm>
        </p:spPr>
        <p:txBody>
          <a:bodyPr/>
          <a:lstStyle/>
          <a:p>
            <a:r>
              <a:rPr lang="en-US" b="1">
                <a:latin typeface="Verdana" panose="020B0604030504040204" pitchFamily="34" charset="0"/>
                <a:ea typeface="Verdana" panose="020B0604030504040204" pitchFamily="34" charset="0"/>
              </a:rPr>
              <a:t>Are you in the “line of Fire?”</a:t>
            </a:r>
          </a:p>
        </p:txBody>
      </p:sp>
      <p:sp>
        <p:nvSpPr>
          <p:cNvPr id="3" name="Subtitle 2"/>
          <p:cNvSpPr>
            <a:spLocks noGrp="1"/>
          </p:cNvSpPr>
          <p:nvPr>
            <p:ph type="subTitle" idx="1"/>
          </p:nvPr>
        </p:nvSpPr>
        <p:spPr>
          <a:xfrm>
            <a:off x="988062" y="4126540"/>
            <a:ext cx="5453627" cy="941049"/>
          </a:xfrm>
        </p:spPr>
        <p:txBody>
          <a:bodyPr vert="horz" lIns="0" tIns="45720" rIns="91440" bIns="45720" rtlCol="0" anchor="t">
            <a:normAutofit/>
          </a:bodyPr>
          <a:lstStyle/>
          <a:p>
            <a:r>
              <a:rPr lang="en-US">
                <a:solidFill>
                  <a:schemeClr val="tx1"/>
                </a:solidFill>
                <a:latin typeface="Trebuchet MS"/>
              </a:rPr>
              <a:t>Case for Change</a:t>
            </a:r>
            <a:endParaRPr lang="en-US">
              <a:solidFill>
                <a:schemeClr val="tx1"/>
              </a:solidFill>
            </a:endParaRPr>
          </a:p>
        </p:txBody>
      </p:sp>
      <p:cxnSp>
        <p:nvCxnSpPr>
          <p:cNvPr id="5" name="Straight Connector 4"/>
          <p:cNvCxnSpPr/>
          <p:nvPr/>
        </p:nvCxnSpPr>
        <p:spPr>
          <a:xfrm>
            <a:off x="988062" y="4087237"/>
            <a:ext cx="2861015" cy="0"/>
          </a:xfrm>
          <a:prstGeom prst="line">
            <a:avLst/>
          </a:prstGeom>
          <a:ln w="12700">
            <a:solidFill>
              <a:srgbClr val="005295"/>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4834422-4877-4E11-9640-59FC5811E626}"/>
              </a:ext>
            </a:extLst>
          </p:cNvPr>
          <p:cNvPicPr>
            <a:picLocks noChangeAspect="1"/>
          </p:cNvPicPr>
          <p:nvPr/>
        </p:nvPicPr>
        <p:blipFill>
          <a:blip r:embed="rId2"/>
          <a:stretch>
            <a:fillRect/>
          </a:stretch>
        </p:blipFill>
        <p:spPr>
          <a:xfrm>
            <a:off x="4318680" y="2435549"/>
            <a:ext cx="1931761" cy="1690991"/>
          </a:xfrm>
          <a:prstGeom prst="rect">
            <a:avLst/>
          </a:prstGeom>
        </p:spPr>
      </p:pic>
      <p:sp>
        <p:nvSpPr>
          <p:cNvPr id="4" name="TextBox 3">
            <a:extLst>
              <a:ext uri="{FF2B5EF4-FFF2-40B4-BE49-F238E27FC236}">
                <a16:creationId xmlns:a16="http://schemas.microsoft.com/office/drawing/2014/main" id="{2C054A34-EF8A-4B95-A948-D465D68FEB16}"/>
              </a:ext>
            </a:extLst>
          </p:cNvPr>
          <p:cNvSpPr txBox="1"/>
          <p:nvPr/>
        </p:nvSpPr>
        <p:spPr>
          <a:xfrm>
            <a:off x="868218" y="1856509"/>
            <a:ext cx="895927" cy="579040"/>
          </a:xfrm>
          <a:prstGeom prst="rect">
            <a:avLst/>
          </a:prstGeom>
          <a:solidFill>
            <a:schemeClr val="bg1"/>
          </a:solidFill>
        </p:spPr>
        <p:txBody>
          <a:bodyPr wrap="square" rtlCol="0">
            <a:spAutoFit/>
          </a:bodyPr>
          <a:lstStyle/>
          <a:p>
            <a:endParaRPr lang="en-CA"/>
          </a:p>
        </p:txBody>
      </p:sp>
    </p:spTree>
    <p:extLst>
      <p:ext uri="{BB962C8B-B14F-4D97-AF65-F5344CB8AC3E}">
        <p14:creationId xmlns:p14="http://schemas.microsoft.com/office/powerpoint/2010/main" val="424417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Proposed goal</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10</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1022864" y="1633838"/>
            <a:ext cx="7674919" cy="4085936"/>
          </a:xfrm>
        </p:spPr>
        <p:txBody>
          <a:bodyPr>
            <a:normAutofit/>
          </a:bodyPr>
          <a:lstStyle/>
          <a:p>
            <a:pPr>
              <a:spcBef>
                <a:spcPts val="0"/>
              </a:spcBef>
              <a:spcAft>
                <a:spcPts val="600"/>
              </a:spcAft>
            </a:pPr>
            <a:r>
              <a:rPr lang="en-CA" sz="1600">
                <a:solidFill>
                  <a:schemeClr val="tx1"/>
                </a:solidFill>
                <a:latin typeface="Trebuchet MS"/>
                <a:cs typeface="Arial"/>
              </a:rPr>
              <a:t>To reduce line of fire-related incidents company-wide, by </a:t>
            </a:r>
            <a:r>
              <a:rPr lang="en-CA" sz="1600" b="1">
                <a:solidFill>
                  <a:schemeClr val="tx1"/>
                </a:solidFill>
                <a:latin typeface="Trebuchet MS"/>
                <a:cs typeface="Arial"/>
              </a:rPr>
              <a:t>20%</a:t>
            </a:r>
            <a:r>
              <a:rPr lang="en-CA" sz="1600">
                <a:solidFill>
                  <a:schemeClr val="tx1"/>
                </a:solidFill>
                <a:latin typeface="Trebuchet MS"/>
                <a:cs typeface="Arial"/>
              </a:rPr>
              <a:t> per year.</a:t>
            </a:r>
            <a:br>
              <a:rPr lang="en-CA" sz="1600">
                <a:solidFill>
                  <a:schemeClr val="tx1"/>
                </a:solidFill>
                <a:cs typeface="Arial" charset="0"/>
              </a:rPr>
            </a:br>
            <a:br>
              <a:rPr lang="en-CA" sz="1600">
                <a:solidFill>
                  <a:schemeClr val="tx1"/>
                </a:solidFill>
                <a:cs typeface="Arial" charset="0"/>
              </a:rPr>
            </a:br>
            <a:r>
              <a:rPr lang="en-CA" sz="1600" b="1">
                <a:solidFill>
                  <a:schemeClr val="tx1"/>
                </a:solidFill>
                <a:latin typeface="Trebuchet MS"/>
                <a:cs typeface="Arial"/>
              </a:rPr>
              <a:t>This translates to [</a:t>
            </a:r>
            <a:r>
              <a:rPr lang="en-CA" sz="1600" b="1">
                <a:solidFill>
                  <a:schemeClr val="tx1"/>
                </a:solidFill>
                <a:latin typeface="Trebuchet MS"/>
              </a:rPr>
              <a:t>Insert company # here] fewer people being hurt.</a:t>
            </a:r>
            <a:br>
              <a:rPr lang="en-CA" sz="1600" b="1">
                <a:solidFill>
                  <a:schemeClr val="tx1"/>
                </a:solidFill>
              </a:rPr>
            </a:br>
            <a:endParaRPr lang="en-CA" sz="1600" b="1">
              <a:solidFill>
                <a:schemeClr val="tx1"/>
              </a:solidFill>
            </a:endParaRPr>
          </a:p>
          <a:p>
            <a:pPr>
              <a:spcBef>
                <a:spcPts val="0"/>
              </a:spcBef>
              <a:spcAft>
                <a:spcPts val="600"/>
              </a:spcAft>
            </a:pPr>
            <a:r>
              <a:rPr lang="en-US" sz="1600" b="1">
                <a:solidFill>
                  <a:schemeClr val="tx1"/>
                </a:solidFill>
              </a:rPr>
              <a:t>The proposed program aligns strategically:</a:t>
            </a: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cs typeface="Arial" charset="0"/>
              </a:rPr>
              <a:t>Supporting the company core values, including increased commitment to safety, respect, raising the bar, honouring commitments and doing the right thing.</a:t>
            </a:r>
            <a:br>
              <a:rPr lang="en-CA">
                <a:solidFill>
                  <a:schemeClr val="tx1"/>
                </a:solidFill>
                <a:cs typeface="Arial" charset="0"/>
              </a:rPr>
            </a:br>
            <a:endParaRPr lang="en-CA" b="1">
              <a:solidFill>
                <a:schemeClr val="tx1"/>
              </a:solidFill>
              <a:cs typeface="Arial" charset="0"/>
            </a:endParaRP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cs typeface="Arial" charset="0"/>
              </a:rPr>
              <a:t>Continue to advance our journey to zero injuries and zero incidents.</a:t>
            </a:r>
            <a:br>
              <a:rPr lang="en-CA">
                <a:solidFill>
                  <a:schemeClr val="tx1"/>
                </a:solidFill>
                <a:cs typeface="Arial" charset="0"/>
              </a:rPr>
            </a:br>
            <a:endParaRPr lang="en-CA" b="1">
              <a:solidFill>
                <a:schemeClr val="tx1"/>
              </a:solidFill>
              <a:cs typeface="Arial" charset="0"/>
            </a:endParaRP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cs typeface="Arial" charset="0"/>
              </a:rPr>
              <a:t>Continue to advance a strong safety culture through:</a:t>
            </a:r>
          </a:p>
          <a:p>
            <a:pPr marL="742950" lvl="1" indent="-285750">
              <a:lnSpc>
                <a:spcPct val="100000"/>
              </a:lnSpc>
              <a:spcBef>
                <a:spcPts val="0"/>
              </a:spcBef>
              <a:spcAft>
                <a:spcPts val="600"/>
              </a:spcAft>
              <a:buClr>
                <a:srgbClr val="00002F"/>
              </a:buClr>
              <a:buFont typeface="Arial" panose="020B0604020202020204" pitchFamily="34" charset="0"/>
              <a:buChar char="•"/>
            </a:pPr>
            <a:r>
              <a:rPr lang="en-CA" sz="1400">
                <a:solidFill>
                  <a:schemeClr val="tx1"/>
                </a:solidFill>
                <a:cs typeface="Arial" charset="0"/>
              </a:rPr>
              <a:t>Working collaboratively to understand and manage line of fire risks</a:t>
            </a:r>
          </a:p>
          <a:p>
            <a:pPr marL="742950" lvl="1" indent="-285750">
              <a:spcBef>
                <a:spcPts val="0"/>
              </a:spcBef>
              <a:spcAft>
                <a:spcPts val="600"/>
              </a:spcAft>
              <a:buClr>
                <a:srgbClr val="00002F"/>
              </a:buClr>
              <a:buFont typeface="Arial" panose="020B0604020202020204" pitchFamily="34" charset="0"/>
              <a:buChar char="•"/>
            </a:pPr>
            <a:r>
              <a:rPr lang="en-CA" sz="1400">
                <a:solidFill>
                  <a:schemeClr val="tx1"/>
                </a:solidFill>
                <a:latin typeface="Trebuchet MS"/>
                <a:cs typeface="Arial"/>
              </a:rPr>
              <a:t>Building capacity in our people and systems to manage line of fire</a:t>
            </a:r>
            <a:endParaRPr lang="en-CA" sz="1400">
              <a:solidFill>
                <a:schemeClr val="tx1"/>
              </a:solidFill>
              <a:cs typeface="Arial" charset="0"/>
            </a:endParaRPr>
          </a:p>
          <a:p>
            <a:endParaRPr lang="en-CA">
              <a:solidFill>
                <a:schemeClr val="tx1"/>
              </a:solidFill>
            </a:endParaRPr>
          </a:p>
        </p:txBody>
      </p:sp>
    </p:spTree>
    <p:extLst>
      <p:ext uri="{BB962C8B-B14F-4D97-AF65-F5344CB8AC3E}">
        <p14:creationId xmlns:p14="http://schemas.microsoft.com/office/powerpoint/2010/main" val="13579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Are you in the “line of fire?” program</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11</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5068711" y="1633838"/>
            <a:ext cx="3629072" cy="4507318"/>
          </a:xfrm>
        </p:spPr>
        <p:txBody>
          <a:bodyPr>
            <a:normAutofit/>
          </a:bodyPr>
          <a:lstStyle/>
          <a:p>
            <a:pPr>
              <a:spcBef>
                <a:spcPts val="0"/>
              </a:spcBef>
              <a:spcAft>
                <a:spcPts val="600"/>
              </a:spcAft>
            </a:pPr>
            <a:r>
              <a:rPr lang="en-CA" sz="1600" b="1">
                <a:solidFill>
                  <a:schemeClr val="tx1"/>
                </a:solidFill>
                <a:latin typeface="Trebuchet MS"/>
                <a:cs typeface="Arial"/>
              </a:rPr>
              <a:t>Step 1:</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Leadership alignment </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Level of effort</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Resourcing</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Budget</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Implementation</a:t>
            </a:r>
          </a:p>
          <a:p>
            <a:pPr>
              <a:spcBef>
                <a:spcPts val="0"/>
              </a:spcBef>
              <a:spcAft>
                <a:spcPts val="600"/>
              </a:spcAft>
            </a:pPr>
            <a:endParaRPr lang="en-CA" sz="1600">
              <a:solidFill>
                <a:schemeClr val="tx1"/>
              </a:solidFill>
              <a:cs typeface="Arial" charset="0"/>
            </a:endParaRPr>
          </a:p>
          <a:p>
            <a:pPr>
              <a:spcBef>
                <a:spcPts val="0"/>
              </a:spcBef>
              <a:spcAft>
                <a:spcPts val="600"/>
              </a:spcAft>
            </a:pPr>
            <a:r>
              <a:rPr lang="en-CA" sz="1600" b="1">
                <a:solidFill>
                  <a:schemeClr val="tx1"/>
                </a:solidFill>
                <a:latin typeface="Trebuchet MS"/>
                <a:cs typeface="Arial"/>
              </a:rPr>
              <a:t>Next steps:</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Flexible focused program</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Activity packages</a:t>
            </a:r>
          </a:p>
          <a:p>
            <a:pPr marL="285750" indent="-285750">
              <a:lnSpc>
                <a:spcPct val="10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Company webpage and social media</a:t>
            </a:r>
          </a:p>
          <a:p>
            <a:endParaRPr lang="en-CA" sz="1600">
              <a:solidFill>
                <a:schemeClr val="tx1"/>
              </a:solidFill>
            </a:endParaRPr>
          </a:p>
        </p:txBody>
      </p:sp>
      <p:pic>
        <p:nvPicPr>
          <p:cNvPr id="6" name="Picture 5">
            <a:extLst>
              <a:ext uri="{FF2B5EF4-FFF2-40B4-BE49-F238E27FC236}">
                <a16:creationId xmlns:a16="http://schemas.microsoft.com/office/drawing/2014/main" id="{B7658ED0-2D4B-457E-8FEF-D7994C8F1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10" y="2144889"/>
            <a:ext cx="3527374" cy="3091140"/>
          </a:xfrm>
          <a:prstGeom prst="rect">
            <a:avLst/>
          </a:prstGeom>
        </p:spPr>
      </p:pic>
    </p:spTree>
    <p:extLst>
      <p:ext uri="{BB962C8B-B14F-4D97-AF65-F5344CB8AC3E}">
        <p14:creationId xmlns:p14="http://schemas.microsoft.com/office/powerpoint/2010/main" val="72883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leadership alignment</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12</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1022864" y="1633838"/>
            <a:ext cx="7674919" cy="4507318"/>
          </a:xfrm>
        </p:spPr>
        <p:txBody>
          <a:bodyPr>
            <a:normAutofit fontScale="92500" lnSpcReduction="20000"/>
          </a:bodyPr>
          <a:lstStyle/>
          <a:p>
            <a:pPr>
              <a:spcBef>
                <a:spcPts val="0"/>
              </a:spcBef>
              <a:spcAft>
                <a:spcPts val="600"/>
              </a:spcAft>
            </a:pPr>
            <a:r>
              <a:rPr lang="en-CA" sz="1700" b="1">
                <a:solidFill>
                  <a:schemeClr val="tx1"/>
                </a:solidFill>
                <a:latin typeface="Trebuchet MS"/>
                <a:cs typeface="Arial"/>
              </a:rPr>
              <a:t>Leadership Engagement</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H&amp;S works with leadership to assist with appropriate level of effort recommendation for their specific areas.</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Functional area leadership team meetings</a:t>
            </a:r>
          </a:p>
          <a:p>
            <a:pPr>
              <a:spcBef>
                <a:spcPts val="0"/>
              </a:spcBef>
              <a:spcAft>
                <a:spcPts val="600"/>
              </a:spcAft>
            </a:pPr>
            <a:endParaRPr lang="en-CA" sz="1600">
              <a:solidFill>
                <a:schemeClr val="tx1"/>
              </a:solidFill>
              <a:cs typeface="Arial" charset="0"/>
            </a:endParaRPr>
          </a:p>
          <a:p>
            <a:pPr>
              <a:spcBef>
                <a:spcPts val="0"/>
              </a:spcBef>
              <a:spcAft>
                <a:spcPts val="600"/>
              </a:spcAft>
            </a:pPr>
            <a:r>
              <a:rPr lang="en-CA" sz="1700" b="1">
                <a:solidFill>
                  <a:schemeClr val="tx1"/>
                </a:solidFill>
                <a:latin typeface="Trebuchet MS"/>
                <a:cs typeface="Arial"/>
              </a:rPr>
              <a:t>Functional Area Level of Effort Identification</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Review draft level of effort and agree on upcoming years program</a:t>
            </a:r>
          </a:p>
          <a:p>
            <a:pPr>
              <a:spcBef>
                <a:spcPts val="0"/>
              </a:spcBef>
              <a:spcAft>
                <a:spcPts val="600"/>
              </a:spcAft>
            </a:pPr>
            <a:endParaRPr lang="en-CA" sz="1600">
              <a:solidFill>
                <a:schemeClr val="tx1"/>
              </a:solidFill>
              <a:cs typeface="Arial" charset="0"/>
            </a:endParaRPr>
          </a:p>
          <a:p>
            <a:pPr>
              <a:spcBef>
                <a:spcPts val="0"/>
              </a:spcBef>
              <a:spcAft>
                <a:spcPts val="600"/>
              </a:spcAft>
            </a:pPr>
            <a:r>
              <a:rPr lang="en-CA" sz="1700" b="1">
                <a:solidFill>
                  <a:schemeClr val="tx1"/>
                </a:solidFill>
                <a:latin typeface="Trebuchet MS"/>
                <a:cs typeface="Arial"/>
              </a:rPr>
              <a:t>Functional Area Resource Allocation</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Identify functional area sponsor and communicate expectations.</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Identify functional area leaders.</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Scheduled H&amp;S to conduct orientation in partnership with the functional area leaders, sponsor(s), and/or champions.</a:t>
            </a:r>
          </a:p>
          <a:p>
            <a:pPr>
              <a:lnSpc>
                <a:spcPct val="100000"/>
              </a:lnSpc>
              <a:spcBef>
                <a:spcPts val="0"/>
              </a:spcBef>
              <a:spcAft>
                <a:spcPts val="600"/>
              </a:spcAft>
            </a:pPr>
            <a:endParaRPr lang="en-CA" sz="1600">
              <a:solidFill>
                <a:schemeClr val="tx1"/>
              </a:solidFill>
              <a:cs typeface="Arial" charset="0"/>
            </a:endParaRPr>
          </a:p>
          <a:p>
            <a:pPr>
              <a:spcBef>
                <a:spcPts val="0"/>
              </a:spcBef>
              <a:spcAft>
                <a:spcPts val="600"/>
              </a:spcAft>
            </a:pPr>
            <a:r>
              <a:rPr lang="en-CA" sz="1700" b="1">
                <a:solidFill>
                  <a:schemeClr val="tx1"/>
                </a:solidFill>
                <a:latin typeface="Trebuchet MS"/>
                <a:cs typeface="Arial"/>
              </a:rPr>
              <a:t>Material Ordered</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Identify material needs and order (</a:t>
            </a:r>
            <a:r>
              <a:rPr lang="en-CA" sz="1500">
                <a:solidFill>
                  <a:schemeClr val="tx1"/>
                </a:solidFill>
                <a:hlinkClick r:id="rId2">
                  <a:extLst>
                    <a:ext uri="{A12FA001-AC4F-418D-AE19-62706E023703}">
                      <ahyp:hlinkClr xmlns:ahyp="http://schemas.microsoft.com/office/drawing/2018/hyperlinkcolor" val="tx"/>
                    </a:ext>
                  </a:extLst>
                </a:hlinkClick>
              </a:rPr>
              <a:t>https://escsafety.devcogroup.com/</a:t>
            </a:r>
            <a:r>
              <a:rPr lang="en-CA" sz="1500">
                <a:solidFill>
                  <a:schemeClr val="tx1"/>
                </a:solidFill>
                <a:cs typeface="Arial" charset="0"/>
              </a:rPr>
              <a:t>)</a:t>
            </a:r>
          </a:p>
          <a:p>
            <a:pPr marL="285750" indent="-285750">
              <a:lnSpc>
                <a:spcPct val="100000"/>
              </a:lnSpc>
              <a:spcBef>
                <a:spcPts val="0"/>
              </a:spcBef>
              <a:spcAft>
                <a:spcPts val="600"/>
              </a:spcAft>
              <a:buClr>
                <a:srgbClr val="00002F"/>
              </a:buClr>
              <a:buFont typeface="Arial" panose="020B0604020202020204" pitchFamily="34" charset="0"/>
              <a:buChar char="•"/>
            </a:pPr>
            <a:r>
              <a:rPr lang="en-CA" sz="1500">
                <a:solidFill>
                  <a:schemeClr val="tx1"/>
                </a:solidFill>
                <a:cs typeface="Arial" charset="0"/>
              </a:rPr>
              <a:t>Distribute materials</a:t>
            </a:r>
          </a:p>
          <a:p>
            <a:endParaRPr lang="en-CA">
              <a:solidFill>
                <a:schemeClr val="tx1"/>
              </a:solidFill>
            </a:endParaRPr>
          </a:p>
        </p:txBody>
      </p:sp>
    </p:spTree>
    <p:extLst>
      <p:ext uri="{BB962C8B-B14F-4D97-AF65-F5344CB8AC3E}">
        <p14:creationId xmlns:p14="http://schemas.microsoft.com/office/powerpoint/2010/main" val="169902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focused program</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13</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1022864" y="1633838"/>
            <a:ext cx="7674919" cy="4021895"/>
          </a:xfrm>
        </p:spPr>
        <p:txBody>
          <a:bodyPr>
            <a:normAutofit/>
          </a:bodyPr>
          <a:lstStyle/>
          <a:p>
            <a:pPr>
              <a:spcBef>
                <a:spcPts val="0"/>
              </a:spcBef>
              <a:spcAft>
                <a:spcPts val="600"/>
              </a:spcAft>
            </a:pPr>
            <a:r>
              <a:rPr lang="en-CA" sz="1600" b="1">
                <a:solidFill>
                  <a:schemeClr val="tx1"/>
                </a:solidFill>
                <a:latin typeface="Trebuchet MS"/>
                <a:cs typeface="Arial"/>
              </a:rPr>
              <a:t>Activity Packages</a:t>
            </a: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cs typeface="Arial" charset="0"/>
              </a:rPr>
              <a:t>Functional area leaders use activity packages to help roll out the program.</a:t>
            </a:r>
          </a:p>
          <a:p>
            <a:pPr marL="285750" indent="-285750">
              <a:lnSpc>
                <a:spcPct val="100000"/>
              </a:lnSpc>
              <a:spcBef>
                <a:spcPts val="0"/>
              </a:spcBef>
              <a:spcAft>
                <a:spcPts val="600"/>
              </a:spcAft>
              <a:buClr>
                <a:srgbClr val="00002F"/>
              </a:buClr>
              <a:buFont typeface="Arial" panose="020B0604020202020204" pitchFamily="34" charset="0"/>
              <a:buChar char="•"/>
            </a:pPr>
            <a:endParaRPr lang="en-CA">
              <a:solidFill>
                <a:schemeClr val="tx1"/>
              </a:solidFill>
              <a:cs typeface="Arial" charset="0"/>
            </a:endParaRP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cs typeface="Arial" charset="0"/>
              </a:rPr>
              <a:t>Packages include Toolbox Talks, Inspections, Forms, etc.</a:t>
            </a:r>
          </a:p>
          <a:p>
            <a:pPr>
              <a:spcBef>
                <a:spcPts val="0"/>
              </a:spcBef>
              <a:spcAft>
                <a:spcPts val="600"/>
              </a:spcAft>
            </a:pPr>
            <a:endParaRPr lang="en-CA" sz="1600">
              <a:solidFill>
                <a:schemeClr val="tx1"/>
              </a:solidFill>
              <a:cs typeface="Arial" charset="0"/>
            </a:endParaRPr>
          </a:p>
          <a:p>
            <a:pPr>
              <a:spcBef>
                <a:spcPts val="0"/>
              </a:spcBef>
              <a:spcAft>
                <a:spcPts val="600"/>
              </a:spcAft>
            </a:pPr>
            <a:r>
              <a:rPr lang="en-CA" sz="1600" b="1">
                <a:solidFill>
                  <a:schemeClr val="tx1"/>
                </a:solidFill>
                <a:latin typeface="Trebuchet MS"/>
                <a:cs typeface="Arial"/>
              </a:rPr>
              <a:t>Communications</a:t>
            </a: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latin typeface="Trebuchet MS"/>
                <a:cs typeface="Arial"/>
              </a:rPr>
              <a:t>H&amp;S rolls out program on existing employee communication channels </a:t>
            </a:r>
            <a:br>
              <a:rPr lang="en-CA">
                <a:solidFill>
                  <a:schemeClr val="tx1"/>
                </a:solidFill>
                <a:latin typeface="Trebuchet MS"/>
                <a:cs typeface="Arial"/>
              </a:rPr>
            </a:br>
            <a:r>
              <a:rPr lang="en-CA">
                <a:solidFill>
                  <a:schemeClr val="tx1"/>
                </a:solidFill>
                <a:latin typeface="Trebuchet MS"/>
                <a:cs typeface="Arial"/>
              </a:rPr>
              <a:t>(i.e. internal website)</a:t>
            </a:r>
          </a:p>
          <a:p>
            <a:pPr marL="285750" indent="-285750">
              <a:lnSpc>
                <a:spcPct val="100000"/>
              </a:lnSpc>
              <a:spcBef>
                <a:spcPts val="0"/>
              </a:spcBef>
              <a:spcAft>
                <a:spcPts val="600"/>
              </a:spcAft>
              <a:buClr>
                <a:srgbClr val="00002F"/>
              </a:buClr>
              <a:buFont typeface="Arial" panose="020B0604020202020204" pitchFamily="34" charset="0"/>
              <a:buChar char="•"/>
            </a:pPr>
            <a:endParaRPr lang="en-CA">
              <a:solidFill>
                <a:schemeClr val="tx1"/>
              </a:solidFill>
              <a:latin typeface="Trebuchet MS"/>
              <a:cs typeface="Arial"/>
            </a:endParaRPr>
          </a:p>
          <a:p>
            <a:pPr marL="285750" indent="-285750">
              <a:lnSpc>
                <a:spcPct val="100000"/>
              </a:lnSpc>
              <a:spcBef>
                <a:spcPts val="0"/>
              </a:spcBef>
              <a:spcAft>
                <a:spcPts val="600"/>
              </a:spcAft>
              <a:buClr>
                <a:srgbClr val="00002F"/>
              </a:buClr>
              <a:buFont typeface="Arial" panose="020B0604020202020204" pitchFamily="34" charset="0"/>
              <a:buChar char="•"/>
            </a:pPr>
            <a:r>
              <a:rPr lang="en-CA">
                <a:solidFill>
                  <a:schemeClr val="tx1"/>
                </a:solidFill>
                <a:latin typeface="Trebuchet MS"/>
                <a:cs typeface="Arial"/>
              </a:rPr>
              <a:t>Communications include: company website, social media (Twitter, Facebook etc.)</a:t>
            </a:r>
          </a:p>
        </p:txBody>
      </p:sp>
    </p:spTree>
    <p:extLst>
      <p:ext uri="{BB962C8B-B14F-4D97-AF65-F5344CB8AC3E}">
        <p14:creationId xmlns:p14="http://schemas.microsoft.com/office/powerpoint/2010/main" val="423473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Initial questions for leadership</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14</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1071354" y="1643074"/>
            <a:ext cx="7674919" cy="4021895"/>
          </a:xfrm>
        </p:spPr>
        <p:txBody>
          <a:bodyPr>
            <a:normAutofit/>
          </a:bodyPr>
          <a:lstStyle/>
          <a:p>
            <a:pPr>
              <a:spcBef>
                <a:spcPts val="0"/>
              </a:spcBef>
              <a:spcAft>
                <a:spcPts val="600"/>
              </a:spcAft>
            </a:pPr>
            <a:r>
              <a:rPr lang="en-CA" sz="2000" b="1">
                <a:solidFill>
                  <a:schemeClr val="tx1"/>
                </a:solidFill>
                <a:latin typeface="Trebuchet MS"/>
                <a:cs typeface="Arial"/>
              </a:rPr>
              <a:t>Consider:</a:t>
            </a:r>
          </a:p>
          <a:p>
            <a:pPr marL="285750" indent="-285750">
              <a:lnSpc>
                <a:spcPct val="25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Do you want to participate?</a:t>
            </a:r>
          </a:p>
          <a:p>
            <a:pPr marL="285750" indent="-285750">
              <a:lnSpc>
                <a:spcPct val="25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To what degree?</a:t>
            </a:r>
          </a:p>
          <a:p>
            <a:pPr marL="285750" indent="-285750">
              <a:lnSpc>
                <a:spcPct val="250000"/>
              </a:lnSpc>
              <a:spcBef>
                <a:spcPts val="0"/>
              </a:spcBef>
              <a:spcAft>
                <a:spcPts val="600"/>
              </a:spcAft>
              <a:buClr>
                <a:srgbClr val="00002F"/>
              </a:buClr>
              <a:buFont typeface="Arial" panose="020B0604020202020204" pitchFamily="34" charset="0"/>
              <a:buChar char="•"/>
            </a:pPr>
            <a:r>
              <a:rPr lang="en-CA" sz="1600">
                <a:solidFill>
                  <a:schemeClr val="tx1"/>
                </a:solidFill>
                <a:cs typeface="Arial" charset="0"/>
              </a:rPr>
              <a:t>Who will be the sponsor and the supporting leaders?</a:t>
            </a:r>
          </a:p>
        </p:txBody>
      </p:sp>
    </p:spTree>
    <p:extLst>
      <p:ext uri="{BB962C8B-B14F-4D97-AF65-F5344CB8AC3E}">
        <p14:creationId xmlns:p14="http://schemas.microsoft.com/office/powerpoint/2010/main" val="11681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implementation: Functional Area breakdown</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15</a:t>
            </a:fld>
            <a:endParaRPr lang="en-US"/>
          </a:p>
        </p:txBody>
      </p:sp>
      <p:graphicFrame>
        <p:nvGraphicFramePr>
          <p:cNvPr id="41" name="Table 40">
            <a:extLst>
              <a:ext uri="{FF2B5EF4-FFF2-40B4-BE49-F238E27FC236}">
                <a16:creationId xmlns:a16="http://schemas.microsoft.com/office/drawing/2014/main" id="{849FA558-B11F-4016-B898-7EC762EF5EC3}"/>
              </a:ext>
            </a:extLst>
          </p:cNvPr>
          <p:cNvGraphicFramePr>
            <a:graphicFrameLocks noGrp="1"/>
          </p:cNvGraphicFramePr>
          <p:nvPr>
            <p:extLst>
              <p:ext uri="{D42A27DB-BD31-4B8C-83A1-F6EECF244321}">
                <p14:modId xmlns:p14="http://schemas.microsoft.com/office/powerpoint/2010/main" val="1162823622"/>
              </p:ext>
            </p:extLst>
          </p:nvPr>
        </p:nvGraphicFramePr>
        <p:xfrm>
          <a:off x="1092199" y="1659466"/>
          <a:ext cx="7408334" cy="2585492"/>
        </p:xfrm>
        <a:graphic>
          <a:graphicData uri="http://schemas.openxmlformats.org/drawingml/2006/table">
            <a:tbl>
              <a:tblPr firstRow="1" bandRow="1"/>
              <a:tblGrid>
                <a:gridCol w="3247941">
                  <a:extLst>
                    <a:ext uri="{9D8B030D-6E8A-4147-A177-3AD203B41FA5}">
                      <a16:colId xmlns:a16="http://schemas.microsoft.com/office/drawing/2014/main" val="20000"/>
                    </a:ext>
                  </a:extLst>
                </a:gridCol>
                <a:gridCol w="1493791">
                  <a:extLst>
                    <a:ext uri="{9D8B030D-6E8A-4147-A177-3AD203B41FA5}">
                      <a16:colId xmlns:a16="http://schemas.microsoft.com/office/drawing/2014/main" val="20001"/>
                    </a:ext>
                  </a:extLst>
                </a:gridCol>
                <a:gridCol w="1333301">
                  <a:extLst>
                    <a:ext uri="{9D8B030D-6E8A-4147-A177-3AD203B41FA5}">
                      <a16:colId xmlns:a16="http://schemas.microsoft.com/office/drawing/2014/main" val="20002"/>
                    </a:ext>
                  </a:extLst>
                </a:gridCol>
                <a:gridCol w="1333301">
                  <a:extLst>
                    <a:ext uri="{9D8B030D-6E8A-4147-A177-3AD203B41FA5}">
                      <a16:colId xmlns:a16="http://schemas.microsoft.com/office/drawing/2014/main" val="20003"/>
                    </a:ext>
                  </a:extLst>
                </a:gridCol>
              </a:tblGrid>
              <a:tr h="454354">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Line of Fire Program Components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baseline="0">
                          <a:latin typeface="Trebuchet MS" panose="020B0603020202020204" pitchFamily="34" charset="0"/>
                        </a:rPr>
                        <a:t>Smaller Location</a:t>
                      </a:r>
                      <a:endParaRPr lang="en-US" sz="1200">
                        <a:latin typeface="Trebuchet MS" panose="020B0603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Larger Location</a:t>
                      </a: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Our Location</a:t>
                      </a: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extLst>
                  <a:ext uri="{0D108BD9-81ED-4DB2-BD59-A6C34878D82A}">
                    <a16:rowId xmlns:a16="http://schemas.microsoft.com/office/drawing/2014/main" val="10000"/>
                  </a:ext>
                </a:extLst>
              </a:tr>
              <a:tr h="267267">
                <a:tc>
                  <a:txBody>
                    <a:bodyPr/>
                    <a:lstStyle/>
                    <a:p>
                      <a:r>
                        <a:rPr lang="en-US" sz="1200" kern="1200" baseline="0">
                          <a:solidFill>
                            <a:schemeClr val="tx1"/>
                          </a:solidFill>
                          <a:latin typeface="Trebuchet MS" panose="020B0603020202020204" pitchFamily="34" charset="0"/>
                          <a:ea typeface="+mn-ea"/>
                          <a:cs typeface="+mn-cs"/>
                        </a:rPr>
                        <a:t>Case for change</a:t>
                      </a:r>
                      <a:endParaRPr lang="en-CA" sz="1200" kern="1200" baseline="0">
                        <a:solidFill>
                          <a:schemeClr val="tx1"/>
                        </a:solidFill>
                        <a:latin typeface="Trebuchet MS" panose="020B060302020202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200" baseline="0">
                          <a:solidFill>
                            <a:schemeClr val="tx1"/>
                          </a:solidFill>
                          <a:latin typeface="Trebuchet MS" panose="020B0603020202020204" pitchFamily="34" charset="0"/>
                        </a:rPr>
                        <a:t>? </a:t>
                      </a:r>
                      <a:r>
                        <a:rPr lang="en-US" sz="1200">
                          <a:solidFill>
                            <a:schemeClr val="tx1"/>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1"/>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1"/>
                          </a:solidFill>
                          <a:latin typeface="Trebuchet MS" panose="020B0603020202020204" pitchFamily="34" charset="0"/>
                        </a:rPr>
                        <a:t>Posters and tent cards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baseline="0">
                          <a:solidFill>
                            <a:schemeClr val="tx1"/>
                          </a:solidFill>
                          <a:latin typeface="Trebuchet MS" panose="020B0603020202020204" pitchFamily="34" charset="0"/>
                        </a:rPr>
                        <a:t>? </a:t>
                      </a:r>
                      <a:r>
                        <a:rPr lang="en-US" sz="1200">
                          <a:solidFill>
                            <a:schemeClr val="tx1"/>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3955972251"/>
                  </a:ext>
                </a:extLst>
              </a:tr>
              <a:tr h="2995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377" rtl="0" eaLnBrk="1" latinLnBrk="0" hangingPunct="1"/>
                      <a:r>
                        <a:rPr lang="en-US" sz="1200" kern="1200">
                          <a:solidFill>
                            <a:schemeClr val="tx1"/>
                          </a:solidFill>
                          <a:latin typeface="Trebuchet MS" panose="020B0603020202020204" pitchFamily="34" charset="0"/>
                          <a:ea typeface="+mn-ea"/>
                          <a:cs typeface="+mn-cs"/>
                        </a:rPr>
                        <a:t>Activity package delivery</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ctr" defTabSz="914377" rtl="0" eaLnBrk="1" latinLnBrk="0" hangingPunct="1"/>
                      <a:r>
                        <a:rPr lang="en-US" sz="1200" kern="1200">
                          <a:solidFill>
                            <a:schemeClr val="tx1"/>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ctr" defTabSz="914377" rtl="0" eaLnBrk="1" latinLnBrk="0" hangingPunct="1"/>
                      <a:r>
                        <a:rPr lang="en-US" sz="1200" kern="1200">
                          <a:solidFill>
                            <a:schemeClr val="tx1"/>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457200">
                <a:tc>
                  <a:txBody>
                    <a:bodyPr/>
                    <a:lstStyle/>
                    <a:p>
                      <a:pPr marL="0" algn="l" defTabSz="914377" rtl="0" eaLnBrk="1" latinLnBrk="0" hangingPunct="1"/>
                      <a:r>
                        <a:rPr lang="en-US" sz="1200" kern="1200">
                          <a:solidFill>
                            <a:schemeClr val="tx1"/>
                          </a:solidFill>
                          <a:latin typeface="Trebuchet MS" panose="020B0603020202020204" pitchFamily="34" charset="0"/>
                          <a:ea typeface="+mn-ea"/>
                          <a:cs typeface="+mn-cs"/>
                        </a:rPr>
                        <a:t>Activity package issue follow-up and Resolution</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baseline="0">
                          <a:solidFill>
                            <a:schemeClr val="tx1"/>
                          </a:solidFill>
                          <a:latin typeface="Trebuchet MS" panose="020B0603020202020204" pitchFamily="34" charset="0"/>
                        </a:rPr>
                        <a:t>? </a:t>
                      </a:r>
                      <a:r>
                        <a:rPr lang="en-US" sz="1200">
                          <a:solidFill>
                            <a:schemeClr val="tx1"/>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4047445831"/>
                  </a:ext>
                </a:extLst>
              </a:tr>
              <a:tr h="277091">
                <a:tc>
                  <a:txBody>
                    <a:bodyPr/>
                    <a:lstStyle/>
                    <a:p>
                      <a:pPr marL="0" algn="l" defTabSz="914377" rtl="0" eaLnBrk="1" latinLnBrk="0" hangingPunct="1"/>
                      <a:r>
                        <a:rPr lang="en-US" sz="1200" kern="1200">
                          <a:solidFill>
                            <a:schemeClr val="tx1"/>
                          </a:solidFill>
                          <a:latin typeface="Trebuchet MS" panose="020B0603020202020204" pitchFamily="34" charset="0"/>
                          <a:ea typeface="+mn-ea"/>
                          <a:cs typeface="+mn-cs"/>
                        </a:rPr>
                        <a:t>Hazard hunts</a:t>
                      </a:r>
                      <a:endParaRPr lang="en-CA" sz="1200" kern="1200">
                        <a:solidFill>
                          <a:schemeClr val="tx1"/>
                        </a:solidFill>
                        <a:latin typeface="Trebuchet MS" panose="020B060302020202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baseline="0">
                          <a:solidFill>
                            <a:schemeClr val="tx1"/>
                          </a:solidFill>
                          <a:latin typeface="Trebuchet MS" panose="020B0603020202020204" pitchFamily="34" charset="0"/>
                        </a:rPr>
                        <a:t>? </a:t>
                      </a:r>
                      <a:r>
                        <a:rPr lang="en-US" sz="1200">
                          <a:solidFill>
                            <a:schemeClr val="tx1"/>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5"/>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1"/>
                          </a:solidFill>
                          <a:latin typeface="Trebuchet MS" panose="020B0603020202020204" pitchFamily="34" charset="0"/>
                        </a:rPr>
                        <a:t>Hazard signage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baseline="0">
                          <a:solidFill>
                            <a:schemeClr val="tx1"/>
                          </a:solidFill>
                          <a:latin typeface="Trebuchet MS" panose="020B0603020202020204" pitchFamily="34" charset="0"/>
                        </a:rPr>
                        <a:t>? </a:t>
                      </a:r>
                      <a:r>
                        <a:rPr lang="en-US" sz="1200">
                          <a:solidFill>
                            <a:schemeClr val="tx1"/>
                          </a:solidFill>
                          <a:latin typeface="Trebuchet MS" panose="020B0603020202020204" pitchFamily="34" charset="0"/>
                        </a:rPr>
                        <a:t>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10006"/>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1"/>
                          </a:solidFill>
                          <a:latin typeface="Trebuchet MS" panose="020B0603020202020204" pitchFamily="34" charset="0"/>
                        </a:rPr>
                        <a:t>Inspections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1"/>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7"/>
                  </a:ext>
                </a:extLst>
              </a:tr>
            </a:tbl>
          </a:graphicData>
        </a:graphic>
      </p:graphicFrame>
      <p:graphicFrame>
        <p:nvGraphicFramePr>
          <p:cNvPr id="43" name="Table 42">
            <a:extLst>
              <a:ext uri="{FF2B5EF4-FFF2-40B4-BE49-F238E27FC236}">
                <a16:creationId xmlns:a16="http://schemas.microsoft.com/office/drawing/2014/main" id="{A47D4F11-64FB-483B-831A-60E9CE8125D0}"/>
              </a:ext>
            </a:extLst>
          </p:cNvPr>
          <p:cNvGraphicFramePr>
            <a:graphicFrameLocks noGrp="1"/>
          </p:cNvGraphicFramePr>
          <p:nvPr>
            <p:extLst>
              <p:ext uri="{D42A27DB-BD31-4B8C-83A1-F6EECF244321}">
                <p14:modId xmlns:p14="http://schemas.microsoft.com/office/powerpoint/2010/main" val="3539188451"/>
              </p:ext>
            </p:extLst>
          </p:nvPr>
        </p:nvGraphicFramePr>
        <p:xfrm>
          <a:off x="1092199" y="4680172"/>
          <a:ext cx="7408332" cy="322881"/>
        </p:xfrm>
        <a:graphic>
          <a:graphicData uri="http://schemas.openxmlformats.org/drawingml/2006/table">
            <a:tbl>
              <a:tblPr firstRow="1" bandRow="1"/>
              <a:tblGrid>
                <a:gridCol w="3237155">
                  <a:extLst>
                    <a:ext uri="{9D8B030D-6E8A-4147-A177-3AD203B41FA5}">
                      <a16:colId xmlns:a16="http://schemas.microsoft.com/office/drawing/2014/main" val="20000"/>
                    </a:ext>
                  </a:extLst>
                </a:gridCol>
                <a:gridCol w="1513438">
                  <a:extLst>
                    <a:ext uri="{9D8B030D-6E8A-4147-A177-3AD203B41FA5}">
                      <a16:colId xmlns:a16="http://schemas.microsoft.com/office/drawing/2014/main" val="20001"/>
                    </a:ext>
                  </a:extLst>
                </a:gridCol>
                <a:gridCol w="1316567">
                  <a:extLst>
                    <a:ext uri="{9D8B030D-6E8A-4147-A177-3AD203B41FA5}">
                      <a16:colId xmlns:a16="http://schemas.microsoft.com/office/drawing/2014/main" val="20002"/>
                    </a:ext>
                  </a:extLst>
                </a:gridCol>
                <a:gridCol w="1341172">
                  <a:extLst>
                    <a:ext uri="{9D8B030D-6E8A-4147-A177-3AD203B41FA5}">
                      <a16:colId xmlns:a16="http://schemas.microsoft.com/office/drawing/2014/main" val="20003"/>
                    </a:ext>
                  </a:extLst>
                </a:gridCol>
              </a:tblGrid>
              <a:tr h="322881">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200">
                          <a:latin typeface="Trebuchet MS" panose="020B0603020202020204" pitchFamily="34" charset="0"/>
                        </a:rPr>
                        <a:t>Total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88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Leadership engagement</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16</a:t>
            </a:fld>
            <a:endParaRPr lang="en-US"/>
          </a:p>
        </p:txBody>
      </p:sp>
      <p:graphicFrame>
        <p:nvGraphicFramePr>
          <p:cNvPr id="9" name="Table 8">
            <a:extLst>
              <a:ext uri="{FF2B5EF4-FFF2-40B4-BE49-F238E27FC236}">
                <a16:creationId xmlns:a16="http://schemas.microsoft.com/office/drawing/2014/main" id="{B4F16CCF-F111-42B3-8073-911A1728F315}"/>
              </a:ext>
            </a:extLst>
          </p:cNvPr>
          <p:cNvGraphicFramePr>
            <a:graphicFrameLocks noGrp="1"/>
          </p:cNvGraphicFramePr>
          <p:nvPr>
            <p:extLst>
              <p:ext uri="{D42A27DB-BD31-4B8C-83A1-F6EECF244321}">
                <p14:modId xmlns:p14="http://schemas.microsoft.com/office/powerpoint/2010/main" val="681833931"/>
              </p:ext>
            </p:extLst>
          </p:nvPr>
        </p:nvGraphicFramePr>
        <p:xfrm>
          <a:off x="1351844" y="1674517"/>
          <a:ext cx="6890005" cy="3400865"/>
        </p:xfrm>
        <a:graphic>
          <a:graphicData uri="http://schemas.openxmlformats.org/drawingml/2006/table">
            <a:tbl>
              <a:tblPr firstRow="1" bandRow="1">
                <a:tableStyleId>{5940675A-B579-460E-94D1-54222C63F5DA}</a:tableStyleId>
              </a:tblPr>
              <a:tblGrid>
                <a:gridCol w="763705">
                  <a:extLst>
                    <a:ext uri="{9D8B030D-6E8A-4147-A177-3AD203B41FA5}">
                      <a16:colId xmlns:a16="http://schemas.microsoft.com/office/drawing/2014/main" val="20000"/>
                    </a:ext>
                  </a:extLst>
                </a:gridCol>
                <a:gridCol w="4219988">
                  <a:extLst>
                    <a:ext uri="{9D8B030D-6E8A-4147-A177-3AD203B41FA5}">
                      <a16:colId xmlns:a16="http://schemas.microsoft.com/office/drawing/2014/main" val="20001"/>
                    </a:ext>
                  </a:extLst>
                </a:gridCol>
                <a:gridCol w="1906312">
                  <a:extLst>
                    <a:ext uri="{9D8B030D-6E8A-4147-A177-3AD203B41FA5}">
                      <a16:colId xmlns:a16="http://schemas.microsoft.com/office/drawing/2014/main" val="20002"/>
                    </a:ext>
                  </a:extLst>
                </a:gridCol>
              </a:tblGrid>
              <a:tr h="365646">
                <a:tc gridSpan="3">
                  <a:txBody>
                    <a:bodyPr/>
                    <a:lstStyle/>
                    <a:p>
                      <a:pPr algn="l"/>
                      <a:r>
                        <a:rPr lang="en-CA" b="1">
                          <a:solidFill>
                            <a:schemeClr val="bg1"/>
                          </a:solidFill>
                          <a:latin typeface="Trebuchet MS" panose="020B0603020202020204" pitchFamily="34" charset="0"/>
                          <a:cs typeface="Arial" panose="020B0604020202020204" pitchFamily="34" charset="0"/>
                        </a:rPr>
                        <a:t>Time Line</a:t>
                      </a:r>
                      <a:endParaRPr lang="en-US" b="1">
                        <a:solidFill>
                          <a:schemeClr val="bg1"/>
                        </a:solidFill>
                        <a:latin typeface="Trebuchet MS" panose="020B0603020202020204" pitchFamily="34" charset="0"/>
                        <a:cs typeface="Arial" panose="020B0604020202020204" pitchFamily="34" charset="0"/>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0"/>
                  </a:ext>
                </a:extLst>
              </a:tr>
              <a:tr h="365646">
                <a:tc>
                  <a:txBody>
                    <a:bodyPr/>
                    <a:lstStyle/>
                    <a:p>
                      <a:pPr algn="ctr"/>
                      <a:r>
                        <a:rPr lang="en-CA">
                          <a:solidFill>
                            <a:schemeClr val="tx1"/>
                          </a:solidFill>
                          <a:latin typeface="Trebuchet MS"/>
                          <a:cs typeface="Arial"/>
                        </a:rPr>
                        <a:t>1.</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Meeting with ESC</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383345">
                <a:tc>
                  <a:txBody>
                    <a:bodyPr/>
                    <a:lstStyle/>
                    <a:p>
                      <a:pPr algn="ctr"/>
                      <a:r>
                        <a:rPr lang="en-CA">
                          <a:solidFill>
                            <a:schemeClr val="tx1"/>
                          </a:solidFill>
                          <a:latin typeface="Trebuchet MS"/>
                          <a:cs typeface="Arial"/>
                        </a:rPr>
                        <a:t>2.</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Case for change presentation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365646">
                <a:tc>
                  <a:txBody>
                    <a:bodyPr/>
                    <a:lstStyle/>
                    <a:p>
                      <a:pPr algn="ctr"/>
                      <a:r>
                        <a:rPr lang="en-CA">
                          <a:solidFill>
                            <a:schemeClr val="tx1"/>
                          </a:solidFill>
                          <a:latin typeface="Trebuchet MS"/>
                          <a:cs typeface="Arial"/>
                        </a:rPr>
                        <a:t>3. 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H&amp;S check-in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365646">
                <a:tc>
                  <a:txBody>
                    <a:bodyPr/>
                    <a:lstStyle/>
                    <a:p>
                      <a:pPr algn="ctr"/>
                      <a:r>
                        <a:rPr lang="en-CA">
                          <a:solidFill>
                            <a:schemeClr val="tx1"/>
                          </a:solidFill>
                          <a:latin typeface="Trebuchet MS"/>
                          <a:cs typeface="Arial"/>
                        </a:rPr>
                        <a:t>4. 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Functional area leadership</a:t>
                      </a:r>
                      <a:r>
                        <a:rPr lang="en-CA" baseline="0">
                          <a:solidFill>
                            <a:schemeClr val="tx1"/>
                          </a:solidFill>
                          <a:latin typeface="Trebuchet MS" panose="020B0603020202020204" pitchFamily="34" charset="0"/>
                          <a:cs typeface="Arial" panose="020B0604020202020204" pitchFamily="34" charset="0"/>
                        </a:rPr>
                        <a:t> team presentation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631114">
                <a:tc>
                  <a:txBody>
                    <a:bodyPr/>
                    <a:lstStyle/>
                    <a:p>
                      <a:pPr algn="ctr"/>
                      <a:r>
                        <a:rPr lang="en-CA">
                          <a:solidFill>
                            <a:schemeClr val="tx1"/>
                          </a:solidFill>
                          <a:latin typeface="Trebuchet MS"/>
                          <a:cs typeface="Arial"/>
                        </a:rPr>
                        <a:t>5.</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Program final review &amp;</a:t>
                      </a:r>
                      <a:r>
                        <a:rPr lang="en-CA" baseline="0">
                          <a:solidFill>
                            <a:schemeClr val="tx1"/>
                          </a:solidFill>
                          <a:latin typeface="Trebuchet MS" panose="020B0603020202020204" pitchFamily="34" charset="0"/>
                          <a:cs typeface="Arial" panose="020B0604020202020204" pitchFamily="34" charset="0"/>
                        </a:rPr>
                        <a:t> sign off by key H&amp;S leaders</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631114">
                <a:tc>
                  <a:txBody>
                    <a:bodyPr/>
                    <a:lstStyle/>
                    <a:p>
                      <a:pPr algn="ctr"/>
                      <a:r>
                        <a:rPr lang="en-CA">
                          <a:solidFill>
                            <a:schemeClr val="tx1"/>
                          </a:solidFill>
                          <a:latin typeface="Trebuchet MS"/>
                          <a:cs typeface="Arial"/>
                        </a:rPr>
                        <a:t>6. 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Program </a:t>
                      </a:r>
                      <a:r>
                        <a:rPr lang="en-CA" baseline="0">
                          <a:solidFill>
                            <a:schemeClr val="tx1"/>
                          </a:solidFill>
                          <a:latin typeface="Trebuchet MS" panose="020B0603020202020204" pitchFamily="34" charset="0"/>
                          <a:cs typeface="Arial" panose="020B0604020202020204" pitchFamily="34" charset="0"/>
                        </a:rPr>
                        <a:t>implementation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359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design and release</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17</a:t>
            </a:fld>
            <a:endParaRPr lang="en-US"/>
          </a:p>
        </p:txBody>
      </p:sp>
      <p:graphicFrame>
        <p:nvGraphicFramePr>
          <p:cNvPr id="6" name="Table 5">
            <a:extLst>
              <a:ext uri="{FF2B5EF4-FFF2-40B4-BE49-F238E27FC236}">
                <a16:creationId xmlns:a16="http://schemas.microsoft.com/office/drawing/2014/main" id="{AE1B98A0-1BB4-416A-9960-288CA4D32F45}"/>
              </a:ext>
            </a:extLst>
          </p:cNvPr>
          <p:cNvGraphicFramePr>
            <a:graphicFrameLocks noGrp="1"/>
          </p:cNvGraphicFramePr>
          <p:nvPr>
            <p:extLst>
              <p:ext uri="{D42A27DB-BD31-4B8C-83A1-F6EECF244321}">
                <p14:modId xmlns:p14="http://schemas.microsoft.com/office/powerpoint/2010/main" val="353497138"/>
              </p:ext>
            </p:extLst>
          </p:nvPr>
        </p:nvGraphicFramePr>
        <p:xfrm>
          <a:off x="1261177" y="1584507"/>
          <a:ext cx="7194199" cy="3892429"/>
        </p:xfrm>
        <a:graphic>
          <a:graphicData uri="http://schemas.openxmlformats.org/drawingml/2006/table">
            <a:tbl>
              <a:tblPr firstRow="1" bandRow="1">
                <a:tableStyleId>{5940675A-B579-460E-94D1-54222C63F5DA}</a:tableStyleId>
              </a:tblPr>
              <a:tblGrid>
                <a:gridCol w="797423">
                  <a:extLst>
                    <a:ext uri="{9D8B030D-6E8A-4147-A177-3AD203B41FA5}">
                      <a16:colId xmlns:a16="http://schemas.microsoft.com/office/drawing/2014/main" val="20000"/>
                    </a:ext>
                  </a:extLst>
                </a:gridCol>
                <a:gridCol w="4406301">
                  <a:extLst>
                    <a:ext uri="{9D8B030D-6E8A-4147-A177-3AD203B41FA5}">
                      <a16:colId xmlns:a16="http://schemas.microsoft.com/office/drawing/2014/main" val="20001"/>
                    </a:ext>
                  </a:extLst>
                </a:gridCol>
                <a:gridCol w="1990475">
                  <a:extLst>
                    <a:ext uri="{9D8B030D-6E8A-4147-A177-3AD203B41FA5}">
                      <a16:colId xmlns:a16="http://schemas.microsoft.com/office/drawing/2014/main" val="20002"/>
                    </a:ext>
                  </a:extLst>
                </a:gridCol>
              </a:tblGrid>
              <a:tr h="320866">
                <a:tc gridSpan="3">
                  <a:txBody>
                    <a:bodyPr/>
                    <a:lstStyle/>
                    <a:p>
                      <a:pPr algn="l"/>
                      <a:r>
                        <a:rPr lang="en-CA" b="1">
                          <a:solidFill>
                            <a:schemeClr val="bg1"/>
                          </a:solidFill>
                          <a:latin typeface="Trebuchet MS" panose="020B0603020202020204" pitchFamily="34" charset="0"/>
                          <a:cs typeface="Arial" panose="020B0604020202020204" pitchFamily="34" charset="0"/>
                        </a:rPr>
                        <a:t>Time Line</a:t>
                      </a:r>
                      <a:endParaRPr lang="en-US" b="1">
                        <a:solidFill>
                          <a:schemeClr val="bg1"/>
                        </a:solidFill>
                        <a:latin typeface="Trebuchet MS" panose="020B0603020202020204" pitchFamily="34" charset="0"/>
                        <a:cs typeface="Arial" panose="020B0604020202020204" pitchFamily="34" charset="0"/>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0"/>
                  </a:ext>
                </a:extLst>
              </a:tr>
              <a:tr h="496273">
                <a:tc>
                  <a:txBody>
                    <a:bodyPr/>
                    <a:lstStyle/>
                    <a:p>
                      <a:pPr algn="ctr"/>
                      <a:r>
                        <a:rPr lang="en-CA">
                          <a:solidFill>
                            <a:schemeClr val="tx1"/>
                          </a:solidFill>
                          <a:latin typeface="Trebuchet MS"/>
                          <a:cs typeface="Arial"/>
                        </a:rPr>
                        <a:t>1.</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Development of project execution plan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320866">
                <a:tc>
                  <a:txBody>
                    <a:bodyPr/>
                    <a:lstStyle/>
                    <a:p>
                      <a:pPr algn="ctr"/>
                      <a:r>
                        <a:rPr lang="en-CA">
                          <a:solidFill>
                            <a:schemeClr val="tx1"/>
                          </a:solidFill>
                          <a:latin typeface="Trebuchet MS"/>
                          <a:cs typeface="Arial"/>
                        </a:rPr>
                        <a:t>2.</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Secure resources</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320866">
                <a:tc>
                  <a:txBody>
                    <a:bodyPr/>
                    <a:lstStyle/>
                    <a:p>
                      <a:pPr algn="ctr"/>
                      <a:r>
                        <a:rPr lang="en-CA">
                          <a:solidFill>
                            <a:schemeClr val="tx1"/>
                          </a:solidFill>
                          <a:latin typeface="Trebuchet MS"/>
                          <a:cs typeface="Arial"/>
                        </a:rPr>
                        <a:t>3.</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Informal lessons</a:t>
                      </a:r>
                      <a:r>
                        <a:rPr lang="en-CA" baseline="0">
                          <a:solidFill>
                            <a:schemeClr val="tx1"/>
                          </a:solidFill>
                          <a:latin typeface="Trebuchet MS" panose="020B0603020202020204" pitchFamily="34" charset="0"/>
                          <a:cs typeface="Arial" panose="020B0604020202020204" pitchFamily="34" charset="0"/>
                        </a:rPr>
                        <a:t> learned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320866">
                <a:tc>
                  <a:txBody>
                    <a:bodyPr/>
                    <a:lstStyle/>
                    <a:p>
                      <a:pPr algn="ctr"/>
                      <a:r>
                        <a:rPr lang="en-CA">
                          <a:solidFill>
                            <a:schemeClr val="tx1"/>
                          </a:solidFill>
                          <a:latin typeface="Trebuchet MS"/>
                          <a:cs typeface="Arial"/>
                        </a:rPr>
                        <a:t>4. 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Project</a:t>
                      </a:r>
                      <a:r>
                        <a:rPr lang="en-CA" baseline="0">
                          <a:solidFill>
                            <a:schemeClr val="tx1"/>
                          </a:solidFill>
                          <a:latin typeface="Trebuchet MS" panose="020B0603020202020204" pitchFamily="34" charset="0"/>
                          <a:cs typeface="Arial" panose="020B0604020202020204" pitchFamily="34" charset="0"/>
                        </a:rPr>
                        <a:t> development work</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561516">
                <a:tc>
                  <a:txBody>
                    <a:bodyPr/>
                    <a:lstStyle/>
                    <a:p>
                      <a:pPr algn="ctr"/>
                      <a:r>
                        <a:rPr lang="en-CA">
                          <a:solidFill>
                            <a:schemeClr val="tx1"/>
                          </a:solidFill>
                          <a:latin typeface="Trebuchet MS"/>
                          <a:cs typeface="Arial"/>
                        </a:rPr>
                        <a:t>5. 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Minor</a:t>
                      </a:r>
                      <a:r>
                        <a:rPr lang="en-CA" baseline="0">
                          <a:solidFill>
                            <a:schemeClr val="tx1"/>
                          </a:solidFill>
                          <a:latin typeface="Trebuchet MS" panose="020B0603020202020204" pitchFamily="34" charset="0"/>
                          <a:cs typeface="Arial" panose="020B0604020202020204" pitchFamily="34" charset="0"/>
                        </a:rPr>
                        <a:t> tweaks and/or final deliverables</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320866">
                <a:tc>
                  <a:txBody>
                    <a:bodyPr/>
                    <a:lstStyle/>
                    <a:p>
                      <a:pPr algn="ctr"/>
                      <a:r>
                        <a:rPr lang="en-CA">
                          <a:solidFill>
                            <a:schemeClr val="tx1"/>
                          </a:solidFill>
                          <a:latin typeface="Trebuchet MS"/>
                          <a:cs typeface="Arial"/>
                        </a:rPr>
                        <a:t>6.</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a:cs typeface="Arial"/>
                        </a:rPr>
                        <a:t>Awareness training for H&amp;S</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561516">
                <a:tc>
                  <a:txBody>
                    <a:bodyPr/>
                    <a:lstStyle/>
                    <a:p>
                      <a:pPr algn="ctr"/>
                      <a:r>
                        <a:rPr lang="en-CA">
                          <a:solidFill>
                            <a:schemeClr val="tx1"/>
                          </a:solidFill>
                          <a:latin typeface="Trebuchet MS"/>
                          <a:cs typeface="Arial"/>
                        </a:rPr>
                        <a:t>7. 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rtl="0" eaLnBrk="1" fontAlgn="auto" latinLnBrk="0" hangingPunct="1">
                        <a:lnSpc>
                          <a:spcPct val="100000"/>
                        </a:lnSpc>
                        <a:spcBef>
                          <a:spcPts val="0"/>
                        </a:spcBef>
                        <a:spcAft>
                          <a:spcPts val="0"/>
                        </a:spcAft>
                        <a:buFontTx/>
                        <a:buNone/>
                      </a:pPr>
                      <a:r>
                        <a:rPr lang="en-CA">
                          <a:solidFill>
                            <a:schemeClr val="tx1"/>
                          </a:solidFill>
                          <a:latin typeface="Trebuchet MS"/>
                          <a:cs typeface="Arial"/>
                        </a:rPr>
                        <a:t>Program final</a:t>
                      </a:r>
                      <a:r>
                        <a:rPr lang="en-CA" baseline="0">
                          <a:solidFill>
                            <a:schemeClr val="tx1"/>
                          </a:solidFill>
                          <a:latin typeface="Trebuchet MS"/>
                          <a:cs typeface="Arial"/>
                        </a:rPr>
                        <a:t> review and sign off by functional area leaders</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r h="350877">
                <a:tc>
                  <a:txBody>
                    <a:bodyPr/>
                    <a:lstStyle/>
                    <a:p>
                      <a:pPr algn="ctr"/>
                      <a:r>
                        <a:rPr lang="en-CA">
                          <a:solidFill>
                            <a:schemeClr val="tx1"/>
                          </a:solidFill>
                          <a:latin typeface="Trebuchet MS"/>
                          <a:cs typeface="Arial"/>
                        </a:rPr>
                        <a:t>8.</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Monitor and support roll</a:t>
                      </a:r>
                      <a:r>
                        <a:rPr lang="en-CA" baseline="0">
                          <a:solidFill>
                            <a:schemeClr val="tx1"/>
                          </a:solidFill>
                          <a:latin typeface="Trebuchet MS" panose="020B0603020202020204" pitchFamily="34" charset="0"/>
                          <a:cs typeface="Arial" panose="020B0604020202020204" pitchFamily="34" charset="0"/>
                        </a:rPr>
                        <a:t> out</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52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Optimum program rollout schedule</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18</a:t>
            </a:fld>
            <a:endParaRPr lang="en-US"/>
          </a:p>
        </p:txBody>
      </p:sp>
      <p:graphicFrame>
        <p:nvGraphicFramePr>
          <p:cNvPr id="7" name="Table 6">
            <a:extLst>
              <a:ext uri="{FF2B5EF4-FFF2-40B4-BE49-F238E27FC236}">
                <a16:creationId xmlns:a16="http://schemas.microsoft.com/office/drawing/2014/main" id="{9FD26A9F-33D2-4394-B7F0-930F053E27FE}"/>
              </a:ext>
            </a:extLst>
          </p:cNvPr>
          <p:cNvGraphicFramePr>
            <a:graphicFrameLocks noGrp="1"/>
          </p:cNvGraphicFramePr>
          <p:nvPr>
            <p:extLst>
              <p:ext uri="{D42A27DB-BD31-4B8C-83A1-F6EECF244321}">
                <p14:modId xmlns:p14="http://schemas.microsoft.com/office/powerpoint/2010/main" val="2953498593"/>
              </p:ext>
            </p:extLst>
          </p:nvPr>
        </p:nvGraphicFramePr>
        <p:xfrm>
          <a:off x="1253068" y="1567666"/>
          <a:ext cx="7213600" cy="3722944"/>
        </p:xfrm>
        <a:graphic>
          <a:graphicData uri="http://schemas.openxmlformats.org/drawingml/2006/table">
            <a:tbl>
              <a:tblPr firstRow="1" bandRow="1">
                <a:tableStyleId>{5940675A-B579-460E-94D1-54222C63F5DA}</a:tableStyleId>
              </a:tblPr>
              <a:tblGrid>
                <a:gridCol w="799573">
                  <a:extLst>
                    <a:ext uri="{9D8B030D-6E8A-4147-A177-3AD203B41FA5}">
                      <a16:colId xmlns:a16="http://schemas.microsoft.com/office/drawing/2014/main" val="20000"/>
                    </a:ext>
                  </a:extLst>
                </a:gridCol>
                <a:gridCol w="4418183">
                  <a:extLst>
                    <a:ext uri="{9D8B030D-6E8A-4147-A177-3AD203B41FA5}">
                      <a16:colId xmlns:a16="http://schemas.microsoft.com/office/drawing/2014/main" val="20001"/>
                    </a:ext>
                  </a:extLst>
                </a:gridCol>
                <a:gridCol w="1995844">
                  <a:extLst>
                    <a:ext uri="{9D8B030D-6E8A-4147-A177-3AD203B41FA5}">
                      <a16:colId xmlns:a16="http://schemas.microsoft.com/office/drawing/2014/main" val="20002"/>
                    </a:ext>
                  </a:extLst>
                </a:gridCol>
              </a:tblGrid>
              <a:tr h="384254">
                <a:tc gridSpan="3">
                  <a:txBody>
                    <a:bodyPr/>
                    <a:lstStyle/>
                    <a:p>
                      <a:pPr algn="l"/>
                      <a:r>
                        <a:rPr lang="en-CA" b="1">
                          <a:solidFill>
                            <a:schemeClr val="bg1"/>
                          </a:solidFill>
                          <a:latin typeface="Trebuchet MS" panose="020B0603020202020204" pitchFamily="34" charset="0"/>
                          <a:cs typeface="Arial" panose="020B0604020202020204" pitchFamily="34" charset="0"/>
                        </a:rPr>
                        <a:t>Time Line</a:t>
                      </a:r>
                      <a:endParaRPr lang="en-US" b="1">
                        <a:solidFill>
                          <a:schemeClr val="bg1"/>
                        </a:solidFill>
                        <a:latin typeface="Trebuchet MS" panose="020B0603020202020204" pitchFamily="34" charset="0"/>
                        <a:cs typeface="Arial" panose="020B0604020202020204" pitchFamily="34" charset="0"/>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0"/>
                  </a:ext>
                </a:extLst>
              </a:tr>
              <a:tr h="1127439">
                <a:tc>
                  <a:txBody>
                    <a:bodyPr/>
                    <a:lstStyle/>
                    <a:p>
                      <a:pPr algn="ctr"/>
                      <a:r>
                        <a:rPr lang="en-CA">
                          <a:solidFill>
                            <a:schemeClr val="tx1"/>
                          </a:solidFill>
                          <a:latin typeface="Trebuchet MS"/>
                          <a:cs typeface="Arial"/>
                        </a:rPr>
                        <a:t>1.</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Leadership engagement </a:t>
                      </a:r>
                    </a:p>
                    <a:p>
                      <a:pPr marL="285750" indent="-285750">
                        <a:buFontTx/>
                        <a:buChar char="-"/>
                      </a:pPr>
                      <a:r>
                        <a:rPr lang="en-CA">
                          <a:solidFill>
                            <a:schemeClr val="tx1"/>
                          </a:solidFill>
                          <a:latin typeface="Trebuchet MS"/>
                          <a:cs typeface="Arial"/>
                        </a:rPr>
                        <a:t>Identify level of effort</a:t>
                      </a:r>
                    </a:p>
                    <a:p>
                      <a:pPr marL="285750" indent="-285750">
                        <a:buFontTx/>
                        <a:buChar char="-"/>
                      </a:pPr>
                      <a:r>
                        <a:rPr lang="en-CA" baseline="0">
                          <a:solidFill>
                            <a:schemeClr val="tx1"/>
                          </a:solidFill>
                          <a:latin typeface="Trebuchet MS"/>
                          <a:cs typeface="Arial"/>
                        </a:rPr>
                        <a:t>Identify resources</a:t>
                      </a:r>
                    </a:p>
                    <a:p>
                      <a:pPr marL="285750" indent="-285750">
                        <a:buFontTx/>
                        <a:buChar char="-"/>
                      </a:pPr>
                      <a:r>
                        <a:rPr lang="en-CA" baseline="0">
                          <a:solidFill>
                            <a:schemeClr val="tx1"/>
                          </a:solidFill>
                          <a:latin typeface="Trebuchet MS"/>
                          <a:cs typeface="Arial"/>
                        </a:rPr>
                        <a:t>Order materials</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607083">
                <a:tc>
                  <a:txBody>
                    <a:bodyPr/>
                    <a:lstStyle/>
                    <a:p>
                      <a:pPr algn="ctr"/>
                      <a:r>
                        <a:rPr lang="en-CA">
                          <a:solidFill>
                            <a:schemeClr val="tx1"/>
                          </a:solidFill>
                          <a:latin typeface="Trebuchet MS"/>
                          <a:cs typeface="Arial"/>
                        </a:rPr>
                        <a:t>2.</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a:cs typeface="Arial"/>
                        </a:rPr>
                        <a:t>Awareness</a:t>
                      </a:r>
                      <a:r>
                        <a:rPr lang="en-CA" baseline="0">
                          <a:solidFill>
                            <a:schemeClr val="tx1"/>
                          </a:solidFill>
                          <a:latin typeface="Trebuchet MS"/>
                          <a:cs typeface="Arial"/>
                        </a:rPr>
                        <a:t> training for H&amp;S, Comms and key stakeholders</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394116">
                <a:tc>
                  <a:txBody>
                    <a:bodyPr/>
                    <a:lstStyle/>
                    <a:p>
                      <a:pPr algn="ctr"/>
                      <a:r>
                        <a:rPr lang="en-CA">
                          <a:solidFill>
                            <a:schemeClr val="tx1"/>
                          </a:solidFill>
                          <a:latin typeface="Trebuchet MS"/>
                          <a:cs typeface="Arial"/>
                        </a:rPr>
                        <a:t>3.</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Program i</a:t>
                      </a:r>
                      <a:r>
                        <a:rPr lang="en-CA" baseline="0">
                          <a:solidFill>
                            <a:schemeClr val="tx1"/>
                          </a:solidFill>
                          <a:latin typeface="Trebuchet MS" panose="020B0603020202020204" pitchFamily="34" charset="0"/>
                          <a:cs typeface="Arial" panose="020B0604020202020204" pitchFamily="34" charset="0"/>
                        </a:rPr>
                        <a:t>mplementation</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384254">
                <a:tc>
                  <a:txBody>
                    <a:bodyPr/>
                    <a:lstStyle/>
                    <a:p>
                      <a:pPr algn="ctr"/>
                      <a:r>
                        <a:rPr lang="en-CA">
                          <a:solidFill>
                            <a:schemeClr val="tx1"/>
                          </a:solidFill>
                          <a:latin typeface="Trebuchet MS"/>
                          <a:cs typeface="Arial"/>
                        </a:rPr>
                        <a:t>4. 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Activity package 1</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358401">
                <a:tc>
                  <a:txBody>
                    <a:bodyPr/>
                    <a:lstStyle/>
                    <a:p>
                      <a:pPr algn="ctr"/>
                      <a:r>
                        <a:rPr lang="en-CA">
                          <a:solidFill>
                            <a:schemeClr val="tx1"/>
                          </a:solidFill>
                          <a:latin typeface="Trebuchet MS"/>
                          <a:cs typeface="Arial"/>
                        </a:rPr>
                        <a:t>5. </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Activity package 2</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348620">
                <a:tc>
                  <a:txBody>
                    <a:bodyPr/>
                    <a:lstStyle/>
                    <a:p>
                      <a:pPr algn="ctr"/>
                      <a:r>
                        <a:rPr lang="en-CA">
                          <a:solidFill>
                            <a:schemeClr val="tx1"/>
                          </a:solidFill>
                          <a:latin typeface="Trebuchet MS"/>
                          <a:cs typeface="Arial"/>
                        </a:rPr>
                        <a:t>6.</a:t>
                      </a:r>
                      <a:endParaRPr lang="en-US">
                        <a:solidFill>
                          <a:schemeClr val="tx1"/>
                        </a:solidFill>
                        <a:latin typeface="Trebuchet MS"/>
                        <a:cs typeface="Aria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en-CA">
                          <a:solidFill>
                            <a:schemeClr val="tx1"/>
                          </a:solidFill>
                          <a:latin typeface="Trebuchet MS" panose="020B0603020202020204" pitchFamily="34" charset="0"/>
                          <a:cs typeface="Arial" panose="020B0604020202020204" pitchFamily="34" charset="0"/>
                        </a:rPr>
                        <a:t>Activity package 3</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a:solidFill>
                            <a:schemeClr val="tx1"/>
                          </a:solidFill>
                          <a:latin typeface="Trebuchet MS" panose="020B0603020202020204" pitchFamily="34" charset="0"/>
                          <a:cs typeface="Arial" panose="020B0604020202020204" pitchFamily="34" charset="0"/>
                        </a:rPr>
                        <a:t>Date TBD</a:t>
                      </a:r>
                      <a:endParaRPr lang="en-US">
                        <a:solidFill>
                          <a:schemeClr val="tx1"/>
                        </a:solidFill>
                        <a:latin typeface="Trebuchet MS" panose="020B0603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890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 overview</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19</a:t>
            </a:fld>
            <a:endParaRPr lang="en-US"/>
          </a:p>
        </p:txBody>
      </p:sp>
      <p:grpSp>
        <p:nvGrpSpPr>
          <p:cNvPr id="3" name="Group 2">
            <a:extLst>
              <a:ext uri="{FF2B5EF4-FFF2-40B4-BE49-F238E27FC236}">
                <a16:creationId xmlns:a16="http://schemas.microsoft.com/office/drawing/2014/main" id="{98B73552-1328-4107-B90A-188B37CB1347}"/>
              </a:ext>
            </a:extLst>
          </p:cNvPr>
          <p:cNvGrpSpPr/>
          <p:nvPr/>
        </p:nvGrpSpPr>
        <p:grpSpPr>
          <a:xfrm>
            <a:off x="956731" y="1640391"/>
            <a:ext cx="7729684" cy="4037920"/>
            <a:chOff x="311727" y="1640391"/>
            <a:chExt cx="8510157" cy="4596507"/>
          </a:xfrm>
        </p:grpSpPr>
        <p:sp>
          <p:nvSpPr>
            <p:cNvPr id="6" name="TextBox 5">
              <a:extLst>
                <a:ext uri="{FF2B5EF4-FFF2-40B4-BE49-F238E27FC236}">
                  <a16:creationId xmlns:a16="http://schemas.microsoft.com/office/drawing/2014/main" id="{7633A30A-5E34-4781-BAE4-C1C53D8B90BD}"/>
                </a:ext>
              </a:extLst>
            </p:cNvPr>
            <p:cNvSpPr txBox="1"/>
            <p:nvPr/>
          </p:nvSpPr>
          <p:spPr>
            <a:xfrm>
              <a:off x="311727" y="1640391"/>
              <a:ext cx="2066103" cy="706582"/>
            </a:xfrm>
            <a:prstGeom prst="rect">
              <a:avLst/>
            </a:prstGeom>
            <a:solidFill>
              <a:srgbClr val="316AA1"/>
            </a:solidFill>
          </p:spPr>
          <p:txBody>
            <a:bodyPr wrap="square" rtlCol="0" anchor="ctr">
              <a:noAutofit/>
            </a:bodyPr>
            <a:lstStyle/>
            <a:p>
              <a:pPr lvl="0" algn="ctr"/>
              <a:r>
                <a:rPr lang="en-US" sz="1100" b="1">
                  <a:solidFill>
                    <a:schemeClr val="bg1"/>
                  </a:solidFill>
                  <a:latin typeface="Trebuchet MS" panose="020B0603020202020204" pitchFamily="34" charset="0"/>
                  <a:cs typeface="Arial" panose="020B0604020202020204" pitchFamily="34" charset="0"/>
                </a:rPr>
                <a:t>H&amp;S Team</a:t>
              </a:r>
            </a:p>
          </p:txBody>
        </p:sp>
        <p:sp>
          <p:nvSpPr>
            <p:cNvPr id="8" name="TextBox 7">
              <a:extLst>
                <a:ext uri="{FF2B5EF4-FFF2-40B4-BE49-F238E27FC236}">
                  <a16:creationId xmlns:a16="http://schemas.microsoft.com/office/drawing/2014/main" id="{E408B29C-D752-4F52-9142-6028977F714B}"/>
                </a:ext>
              </a:extLst>
            </p:cNvPr>
            <p:cNvSpPr txBox="1"/>
            <p:nvPr/>
          </p:nvSpPr>
          <p:spPr>
            <a:xfrm>
              <a:off x="2459745" y="1640391"/>
              <a:ext cx="2066103" cy="706582"/>
            </a:xfrm>
            <a:prstGeom prst="rect">
              <a:avLst/>
            </a:prstGeom>
            <a:solidFill>
              <a:srgbClr val="316AA1"/>
            </a:solidFill>
          </p:spPr>
          <p:txBody>
            <a:bodyPr wrap="square" rtlCol="0" anchor="ctr">
              <a:noAutofit/>
            </a:bodyPr>
            <a:lstStyle/>
            <a:p>
              <a:pPr lvl="0" algn="ctr"/>
              <a:r>
                <a:rPr lang="en-US" sz="1100" b="1">
                  <a:solidFill>
                    <a:schemeClr val="bg1"/>
                  </a:solidFill>
                  <a:latin typeface="Trebuchet MS" panose="020B0603020202020204" pitchFamily="34" charset="0"/>
                  <a:cs typeface="Arial" panose="020B0604020202020204" pitchFamily="34" charset="0"/>
                </a:rPr>
                <a:t>Functional Area H&amp;S Team</a:t>
              </a:r>
            </a:p>
          </p:txBody>
        </p:sp>
        <p:sp>
          <p:nvSpPr>
            <p:cNvPr id="9" name="TextBox 8">
              <a:extLst>
                <a:ext uri="{FF2B5EF4-FFF2-40B4-BE49-F238E27FC236}">
                  <a16:creationId xmlns:a16="http://schemas.microsoft.com/office/drawing/2014/main" id="{55CABD76-018A-4BC2-B215-39FF2465D63E}"/>
                </a:ext>
              </a:extLst>
            </p:cNvPr>
            <p:cNvSpPr txBox="1"/>
            <p:nvPr/>
          </p:nvSpPr>
          <p:spPr>
            <a:xfrm>
              <a:off x="4607762" y="1640391"/>
              <a:ext cx="2066103" cy="706582"/>
            </a:xfrm>
            <a:prstGeom prst="rect">
              <a:avLst/>
            </a:prstGeom>
            <a:solidFill>
              <a:srgbClr val="316AA1"/>
            </a:solidFill>
          </p:spPr>
          <p:txBody>
            <a:bodyPr wrap="square" rtlCol="0" anchor="ctr">
              <a:noAutofit/>
            </a:bodyPr>
            <a:lstStyle/>
            <a:p>
              <a:pPr lvl="0" algn="ctr"/>
              <a:r>
                <a:rPr lang="en-CA" sz="1100" b="1">
                  <a:solidFill>
                    <a:schemeClr val="bg1"/>
                  </a:solidFill>
                  <a:latin typeface="Trebuchet MS" panose="020B0603020202020204" pitchFamily="34" charset="0"/>
                  <a:cs typeface="Arial" panose="020B0604020202020204" pitchFamily="34" charset="0"/>
                </a:rPr>
                <a:t>Functional Area Leadership Team and Sponsor</a:t>
              </a:r>
            </a:p>
          </p:txBody>
        </p:sp>
        <p:sp>
          <p:nvSpPr>
            <p:cNvPr id="10" name="TextBox 9">
              <a:extLst>
                <a:ext uri="{FF2B5EF4-FFF2-40B4-BE49-F238E27FC236}">
                  <a16:creationId xmlns:a16="http://schemas.microsoft.com/office/drawing/2014/main" id="{85E14376-EE82-4E5F-8466-466AA401A06C}"/>
                </a:ext>
              </a:extLst>
            </p:cNvPr>
            <p:cNvSpPr txBox="1"/>
            <p:nvPr/>
          </p:nvSpPr>
          <p:spPr>
            <a:xfrm>
              <a:off x="6755781" y="1640391"/>
              <a:ext cx="2066103" cy="706582"/>
            </a:xfrm>
            <a:prstGeom prst="rect">
              <a:avLst/>
            </a:prstGeom>
            <a:solidFill>
              <a:srgbClr val="316AA1"/>
            </a:solidFill>
          </p:spPr>
          <p:txBody>
            <a:bodyPr wrap="square" rtlCol="0" anchor="ctr">
              <a:noAutofit/>
            </a:bodyPr>
            <a:lstStyle/>
            <a:p>
              <a:pPr lvl="0" algn="ctr"/>
              <a:r>
                <a:rPr lang="en-US" sz="1100" b="1">
                  <a:solidFill>
                    <a:schemeClr val="bg1"/>
                  </a:solidFill>
                  <a:latin typeface="Trebuchet MS" panose="020B0603020202020204" pitchFamily="34" charset="0"/>
                  <a:cs typeface="Arial" panose="020B0604020202020204" pitchFamily="34" charset="0"/>
                </a:rPr>
                <a:t>Functional Area Leaders</a:t>
              </a:r>
            </a:p>
          </p:txBody>
        </p:sp>
        <p:sp>
          <p:nvSpPr>
            <p:cNvPr id="11" name="TextBox 10">
              <a:extLst>
                <a:ext uri="{FF2B5EF4-FFF2-40B4-BE49-F238E27FC236}">
                  <a16:creationId xmlns:a16="http://schemas.microsoft.com/office/drawing/2014/main" id="{5B9096E4-AA84-4CDB-A5BC-D635F45061DA}"/>
                </a:ext>
              </a:extLst>
            </p:cNvPr>
            <p:cNvSpPr txBox="1"/>
            <p:nvPr/>
          </p:nvSpPr>
          <p:spPr>
            <a:xfrm>
              <a:off x="311727" y="2346972"/>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Ensure the Line of Fire program is maintained and improved yearly based on post-event lessons learned.</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Act as a subject matter expert to support the functional area H&amp;S team.</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Provides a sample “starter kit” of materials to all functional area participating.</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Hosts the campaign page on the company website and social media.</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Co-host an orientation session in partnership with the functional area sponsor/s, H&amp;S, communications specialist(s).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Work with functional areas to provide ongoing statistics and lessons learned.</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feedback on the program to Energy Safety Canada.</a:t>
              </a:r>
            </a:p>
          </p:txBody>
        </p:sp>
        <p:sp>
          <p:nvSpPr>
            <p:cNvPr id="12" name="TextBox 11">
              <a:extLst>
                <a:ext uri="{FF2B5EF4-FFF2-40B4-BE49-F238E27FC236}">
                  <a16:creationId xmlns:a16="http://schemas.microsoft.com/office/drawing/2014/main" id="{69C9E2EF-EEAD-4DA8-9760-5F855AD7A646}"/>
                </a:ext>
              </a:extLst>
            </p:cNvPr>
            <p:cNvSpPr txBox="1"/>
            <p:nvPr/>
          </p:nvSpPr>
          <p:spPr>
            <a:xfrm>
              <a:off x="2459745" y="2346972"/>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Review last year’s lessons learned and identify opportunities for improvement.</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Conduct a review to draft upcoming years level of effort proposal.</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Act as a local subject matter expert to support the functional area champions.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program direction and works closely with functional area champion to prepare them to run the program.</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Plan and schedule orientation session in partnership with the H&amp;S team.</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Provides ongoing statistical analysis of workplace injuries.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feedback on the program to H&amp;S team.</a:t>
              </a:r>
            </a:p>
          </p:txBody>
        </p:sp>
        <p:sp>
          <p:nvSpPr>
            <p:cNvPr id="13" name="TextBox 12">
              <a:extLst>
                <a:ext uri="{FF2B5EF4-FFF2-40B4-BE49-F238E27FC236}">
                  <a16:creationId xmlns:a16="http://schemas.microsoft.com/office/drawing/2014/main" id="{2E2811CC-6E47-4058-9E4E-16E34485E093}"/>
                </a:ext>
              </a:extLst>
            </p:cNvPr>
            <p:cNvSpPr txBox="1"/>
            <p:nvPr/>
          </p:nvSpPr>
          <p:spPr>
            <a:xfrm>
              <a:off x="4607762" y="2346972"/>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Review the draft level of effort and agree on upcoming years program.</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Leadership team identifies functional area sponsor and communicates expectations.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Leadership team identifies functional area champion(s) and communicates expectations.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ongoing stewardship of resource utilization, program success and challenges, associated work orders and/or corrective actions.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Work with H&amp;S team to plan and schedule an orientation session in partnership with the H&amp;S team.</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Identify tactical material needs.</a:t>
              </a:r>
            </a:p>
          </p:txBody>
        </p:sp>
        <p:sp>
          <p:nvSpPr>
            <p:cNvPr id="14" name="TextBox 13">
              <a:extLst>
                <a:ext uri="{FF2B5EF4-FFF2-40B4-BE49-F238E27FC236}">
                  <a16:creationId xmlns:a16="http://schemas.microsoft.com/office/drawing/2014/main" id="{0E79985E-25DC-49B1-9FC6-7F7BB7F2070A}"/>
                </a:ext>
              </a:extLst>
            </p:cNvPr>
            <p:cNvSpPr txBox="1"/>
            <p:nvPr/>
          </p:nvSpPr>
          <p:spPr>
            <a:xfrm>
              <a:off x="6755780" y="2346972"/>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Lead roll out within their specific area.</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Work with the function area sponsor to escalate issues or highlight opportunities.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regular feedback to the  functional area sponsor on progress.</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Customize supporting campaign material</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Work with the functional area team to act as an area subject matter expert.</a:t>
              </a:r>
            </a:p>
            <a:p>
              <a:pPr marL="171450" lvl="0" indent="-171450">
                <a:spcAft>
                  <a:spcPts val="600"/>
                </a:spcAft>
                <a:buFont typeface="Arial" panose="020B0604020202020204" pitchFamily="34" charset="0"/>
                <a:buChar char="•"/>
              </a:pPr>
              <a:r>
                <a:rPr lang="en-CA" sz="800">
                  <a:latin typeface="Trebuchet MS" panose="020B0603020202020204" pitchFamily="34" charset="0"/>
                  <a:cs typeface="Arial" panose="020B0604020202020204" pitchFamily="34" charset="0"/>
                </a:rPr>
                <a:t>Provide ongoing feedback on the program to functional area H&amp;S team.</a:t>
              </a:r>
            </a:p>
          </p:txBody>
        </p:sp>
      </p:grpSp>
    </p:spTree>
    <p:extLst>
      <p:ext uri="{BB962C8B-B14F-4D97-AF65-F5344CB8AC3E}">
        <p14:creationId xmlns:p14="http://schemas.microsoft.com/office/powerpoint/2010/main" val="84547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is Line of Fire?</a:t>
            </a:r>
            <a:endParaRPr lang="en-US"/>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2</a:t>
            </a:fld>
            <a:endParaRPr lang="en-US"/>
          </a:p>
        </p:txBody>
      </p:sp>
      <p:sp>
        <p:nvSpPr>
          <p:cNvPr id="6" name="Text Placeholder 7">
            <a:extLst>
              <a:ext uri="{FF2B5EF4-FFF2-40B4-BE49-F238E27FC236}">
                <a16:creationId xmlns:a16="http://schemas.microsoft.com/office/drawing/2014/main" id="{D46A787B-99DA-424D-8E9F-B601819489CB}"/>
              </a:ext>
            </a:extLst>
          </p:cNvPr>
          <p:cNvSpPr>
            <a:spLocks noGrp="1"/>
          </p:cNvSpPr>
          <p:nvPr>
            <p:ph type="body" idx="1"/>
          </p:nvPr>
        </p:nvSpPr>
        <p:spPr>
          <a:xfrm>
            <a:off x="1022864" y="1633838"/>
            <a:ext cx="7674919" cy="1662518"/>
          </a:xfrm>
        </p:spPr>
        <p:txBody>
          <a:bodyPr>
            <a:normAutofit/>
          </a:bodyPr>
          <a:lstStyle/>
          <a:p>
            <a:pPr marL="0" lvl="2"/>
            <a:r>
              <a:rPr lang="en-US">
                <a:solidFill>
                  <a:schemeClr val="tx1"/>
                </a:solidFill>
                <a:latin typeface="Trebuchet MS"/>
              </a:rPr>
              <a:t>You are in the line of fire when you are at risk of coming into contact with a force your body cannot endure. </a:t>
            </a:r>
            <a:endParaRPr lang="en-US">
              <a:solidFill>
                <a:schemeClr val="tx1"/>
              </a:solidFill>
            </a:endParaRPr>
          </a:p>
        </p:txBody>
      </p:sp>
      <p:sp>
        <p:nvSpPr>
          <p:cNvPr id="7" name="Text Placeholder 7">
            <a:extLst>
              <a:ext uri="{FF2B5EF4-FFF2-40B4-BE49-F238E27FC236}">
                <a16:creationId xmlns:a16="http://schemas.microsoft.com/office/drawing/2014/main" id="{8D579A90-5C1C-4ACE-A6E0-34B908DE9BD8}"/>
              </a:ext>
            </a:extLst>
          </p:cNvPr>
          <p:cNvSpPr txBox="1">
            <a:spLocks/>
          </p:cNvSpPr>
          <p:nvPr/>
        </p:nvSpPr>
        <p:spPr>
          <a:xfrm>
            <a:off x="1022863" y="2436875"/>
            <a:ext cx="7674919" cy="712725"/>
          </a:xfrm>
          <a:prstGeom prst="rect">
            <a:avLst/>
          </a:prstGeom>
        </p:spPr>
        <p:txBody>
          <a:bodyPr vert="horz" lIns="0" tIns="45720" rIns="91440" bIns="45720" rtlCol="0" anchor="t" anchorCtr="0">
            <a:normAutofit/>
          </a:bodyPr>
          <a:lstStyle>
            <a:lvl1pPr marL="0" indent="0" algn="l" defTabSz="457200" rtl="0" eaLnBrk="1" latinLnBrk="0" hangingPunct="1">
              <a:spcBef>
                <a:spcPct val="20000"/>
              </a:spcBef>
              <a:buClr>
                <a:srgbClr val="F5F019"/>
              </a:buClr>
              <a:buSzPct val="70000"/>
              <a:buFont typeface="Lucida Grande"/>
              <a:buNone/>
              <a:defRPr sz="1400" b="0" i="0" kern="1200">
                <a:solidFill>
                  <a:srgbClr val="00002F"/>
                </a:solidFill>
                <a:latin typeface="Trebuchet MS" panose="020B0603020202020204" pitchFamily="34" charset="0"/>
                <a:ea typeface="+mn-ea"/>
                <a:cs typeface="+mn-cs"/>
              </a:defRPr>
            </a:lvl1pPr>
            <a:lvl2pPr marL="457200" indent="0" algn="l" defTabSz="457200" rtl="0" eaLnBrk="1" latinLnBrk="0" hangingPunct="1">
              <a:spcBef>
                <a:spcPct val="20000"/>
              </a:spcBef>
              <a:buClr>
                <a:srgbClr val="F5F019"/>
              </a:buClr>
              <a:buSzPct val="70000"/>
              <a:buFont typeface="Lucida Grande"/>
              <a:buNone/>
              <a:defRPr sz="1800" b="0" i="0" kern="1200">
                <a:solidFill>
                  <a:schemeClr val="tx1">
                    <a:tint val="75000"/>
                  </a:schemeClr>
                </a:solidFill>
                <a:latin typeface="Trebuchet MS" panose="020B0603020202020204" pitchFamily="34" charset="0"/>
                <a:ea typeface="+mn-ea"/>
                <a:cs typeface="+mn-cs"/>
              </a:defRPr>
            </a:lvl2pPr>
            <a:lvl3pPr marL="914400" indent="0" algn="l" defTabSz="457200" rtl="0" eaLnBrk="1" latinLnBrk="0" hangingPunct="1">
              <a:spcBef>
                <a:spcPct val="20000"/>
              </a:spcBef>
              <a:buClr>
                <a:srgbClr val="005295"/>
              </a:buClr>
              <a:buSzPct val="70000"/>
              <a:buFont typeface="Lucida Grande"/>
              <a:buNone/>
              <a:defRPr sz="1600" b="0" i="0" kern="1200">
                <a:solidFill>
                  <a:schemeClr val="tx1">
                    <a:tint val="75000"/>
                  </a:schemeClr>
                </a:solidFill>
                <a:latin typeface="Trebuchet MS" panose="020B0603020202020204" pitchFamily="34" charset="0"/>
                <a:ea typeface="+mn-ea"/>
                <a:cs typeface="+mn-cs"/>
              </a:defRPr>
            </a:lvl3pPr>
            <a:lvl4pPr marL="1371600" indent="0" algn="l" defTabSz="457200" rtl="0" eaLnBrk="1" latinLnBrk="0" hangingPunct="1">
              <a:spcBef>
                <a:spcPct val="20000"/>
              </a:spcBef>
              <a:buClr>
                <a:srgbClr val="005295"/>
              </a:buClr>
              <a:buSzPct val="70000"/>
              <a:buFont typeface="Lucida Grande"/>
              <a:buNone/>
              <a:defRPr sz="1400" b="0" i="0" kern="1200">
                <a:solidFill>
                  <a:schemeClr val="tx1">
                    <a:tint val="75000"/>
                  </a:schemeClr>
                </a:solidFill>
                <a:latin typeface="Trebuchet MS" panose="020B0603020202020204" pitchFamily="34" charset="0"/>
                <a:ea typeface="+mn-ea"/>
                <a:cs typeface="+mn-cs"/>
              </a:defRPr>
            </a:lvl4pPr>
            <a:lvl5pPr marL="1828800" indent="0" algn="l" defTabSz="457200" rtl="0" eaLnBrk="1" latinLnBrk="0" hangingPunct="1">
              <a:spcBef>
                <a:spcPct val="20000"/>
              </a:spcBef>
              <a:buClr>
                <a:srgbClr val="005295"/>
              </a:buClr>
              <a:buSzPct val="70000"/>
              <a:buFont typeface="Lucida Grande"/>
              <a:buNone/>
              <a:defRPr sz="1400" b="0" i="0" kern="1200">
                <a:solidFill>
                  <a:schemeClr val="tx1">
                    <a:tint val="75000"/>
                  </a:schemeClr>
                </a:solidFill>
                <a:latin typeface="Trebuchet MS" panose="020B0603020202020204" pitchFamily="34" charset="0"/>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lvl="2"/>
            <a:r>
              <a:rPr lang="en-US">
                <a:solidFill>
                  <a:schemeClr val="tx1"/>
                </a:solidFill>
                <a:latin typeface="Trebuchet MS"/>
              </a:rPr>
              <a:t>Line of fire is broken into three mechanisms of injury:</a:t>
            </a:r>
          </a:p>
          <a:p>
            <a:endParaRPr lang="en-CA" sz="1200"/>
          </a:p>
        </p:txBody>
      </p:sp>
      <p:sp>
        <p:nvSpPr>
          <p:cNvPr id="8" name="TextBox 7">
            <a:extLst>
              <a:ext uri="{FF2B5EF4-FFF2-40B4-BE49-F238E27FC236}">
                <a16:creationId xmlns:a16="http://schemas.microsoft.com/office/drawing/2014/main" id="{D5367CB2-AE79-47C2-A45A-246C3B769DE4}"/>
              </a:ext>
            </a:extLst>
          </p:cNvPr>
          <p:cNvSpPr txBox="1"/>
          <p:nvPr/>
        </p:nvSpPr>
        <p:spPr>
          <a:xfrm>
            <a:off x="3252715" y="2962186"/>
            <a:ext cx="3599642" cy="830997"/>
          </a:xfrm>
          <a:prstGeom prst="rect">
            <a:avLst/>
          </a:prstGeom>
          <a:noFill/>
        </p:spPr>
        <p:txBody>
          <a:bodyPr wrap="square" rtlCol="0" anchor="t">
            <a:spAutoFit/>
          </a:bodyPr>
          <a:lstStyle/>
          <a:p>
            <a:r>
              <a:rPr lang="en-US" sz="1600" b="1">
                <a:solidFill>
                  <a:srgbClr val="1C5B98"/>
                </a:solidFill>
                <a:latin typeface="Trebuchet MS"/>
                <a:cs typeface="Arial"/>
              </a:rPr>
              <a:t>Stored Energy</a:t>
            </a:r>
          </a:p>
          <a:p>
            <a:r>
              <a:rPr lang="en-US" sz="1600">
                <a:latin typeface="Trebuchet MS" panose="020B0603020202020204" pitchFamily="34" charset="0"/>
              </a:rPr>
              <a:t>Contact with stored energy</a:t>
            </a:r>
          </a:p>
          <a:p>
            <a:r>
              <a:rPr lang="en-US" sz="1600">
                <a:latin typeface="Trebuchet MS" panose="020B0603020202020204" pitchFamily="34" charset="0"/>
              </a:rPr>
              <a:t>Includes pressure releases</a:t>
            </a:r>
            <a:endParaRPr lang="en-CA" sz="1600">
              <a:latin typeface="Trebuchet MS" panose="020B0603020202020204" pitchFamily="34" charset="0"/>
            </a:endParaRPr>
          </a:p>
        </p:txBody>
      </p:sp>
      <p:sp>
        <p:nvSpPr>
          <p:cNvPr id="10" name="TextBox 9">
            <a:extLst>
              <a:ext uri="{FF2B5EF4-FFF2-40B4-BE49-F238E27FC236}">
                <a16:creationId xmlns:a16="http://schemas.microsoft.com/office/drawing/2014/main" id="{A2A7E929-07F1-4FBD-B1F0-E0A2B6537843}"/>
              </a:ext>
            </a:extLst>
          </p:cNvPr>
          <p:cNvSpPr txBox="1"/>
          <p:nvPr/>
        </p:nvSpPr>
        <p:spPr>
          <a:xfrm>
            <a:off x="3252715" y="3953962"/>
            <a:ext cx="3886994" cy="861774"/>
          </a:xfrm>
          <a:prstGeom prst="rect">
            <a:avLst/>
          </a:prstGeom>
          <a:noFill/>
        </p:spPr>
        <p:txBody>
          <a:bodyPr wrap="square" rtlCol="0" anchor="t">
            <a:spAutoFit/>
          </a:bodyPr>
          <a:lstStyle/>
          <a:p>
            <a:r>
              <a:rPr lang="en-US" sz="1600" b="1">
                <a:solidFill>
                  <a:srgbClr val="1C5B98"/>
                </a:solidFill>
                <a:latin typeface="Trebuchet MS"/>
                <a:cs typeface="Arial"/>
              </a:rPr>
              <a:t>Striking Hazards</a:t>
            </a:r>
          </a:p>
          <a:p>
            <a:r>
              <a:rPr lang="en-US" sz="1600">
                <a:latin typeface="Trebuchet MS" panose="020B0603020202020204" pitchFamily="34" charset="0"/>
              </a:rPr>
              <a:t>Struck by or striking against an object</a:t>
            </a:r>
          </a:p>
          <a:p>
            <a:r>
              <a:rPr lang="en-US" sz="1600">
                <a:latin typeface="Trebuchet MS" panose="020B0603020202020204" pitchFamily="34" charset="0"/>
              </a:rPr>
              <a:t>Includes dropped objects</a:t>
            </a:r>
            <a:endParaRPr lang="en-CA" sz="1600">
              <a:latin typeface="Trebuchet MS" panose="020B0603020202020204" pitchFamily="34" charset="0"/>
            </a:endParaRPr>
          </a:p>
        </p:txBody>
      </p:sp>
      <p:sp>
        <p:nvSpPr>
          <p:cNvPr id="11" name="TextBox 10">
            <a:extLst>
              <a:ext uri="{FF2B5EF4-FFF2-40B4-BE49-F238E27FC236}">
                <a16:creationId xmlns:a16="http://schemas.microsoft.com/office/drawing/2014/main" id="{E7C6F306-8358-43E5-95A0-339C21DAB4FC}"/>
              </a:ext>
            </a:extLst>
          </p:cNvPr>
          <p:cNvSpPr txBox="1"/>
          <p:nvPr/>
        </p:nvSpPr>
        <p:spPr>
          <a:xfrm>
            <a:off x="3252715" y="4976515"/>
            <a:ext cx="3599642" cy="830997"/>
          </a:xfrm>
          <a:prstGeom prst="rect">
            <a:avLst/>
          </a:prstGeom>
          <a:noFill/>
        </p:spPr>
        <p:txBody>
          <a:bodyPr wrap="square" rtlCol="0" anchor="t">
            <a:spAutoFit/>
          </a:bodyPr>
          <a:lstStyle/>
          <a:p>
            <a:r>
              <a:rPr lang="en-US" sz="1600" b="1">
                <a:solidFill>
                  <a:srgbClr val="1C5B98"/>
                </a:solidFill>
                <a:latin typeface="Trebuchet MS"/>
                <a:cs typeface="Arial"/>
              </a:rPr>
              <a:t>Crushing Hazards</a:t>
            </a:r>
          </a:p>
          <a:p>
            <a:r>
              <a:rPr lang="en-US" sz="1600">
                <a:latin typeface="Trebuchet MS" panose="020B0603020202020204" pitchFamily="34" charset="0"/>
              </a:rPr>
              <a:t>Caught in, on or between an object</a:t>
            </a:r>
          </a:p>
          <a:p>
            <a:r>
              <a:rPr lang="en-US" sz="1600">
                <a:latin typeface="Trebuchet MS" panose="020B0603020202020204" pitchFamily="34" charset="0"/>
              </a:rPr>
              <a:t>Includes hand injuries</a:t>
            </a:r>
            <a:endParaRPr lang="en-CA" sz="1600">
              <a:latin typeface="Trebuchet MS" panose="020B0603020202020204" pitchFamily="34" charset="0"/>
            </a:endParaRPr>
          </a:p>
        </p:txBody>
      </p:sp>
      <p:pic>
        <p:nvPicPr>
          <p:cNvPr id="15" name="Picture 14" descr="A close up of a sign&#10;&#10;Description automatically generated">
            <a:extLst>
              <a:ext uri="{FF2B5EF4-FFF2-40B4-BE49-F238E27FC236}">
                <a16:creationId xmlns:a16="http://schemas.microsoft.com/office/drawing/2014/main" id="{19EFE7CB-AE57-43BD-9A63-691D7EAAAF6E}"/>
              </a:ext>
            </a:extLst>
          </p:cNvPr>
          <p:cNvPicPr>
            <a:picLocks noChangeAspect="1"/>
          </p:cNvPicPr>
          <p:nvPr/>
        </p:nvPicPr>
        <p:blipFill>
          <a:blip r:embed="rId2"/>
          <a:stretch>
            <a:fillRect/>
          </a:stretch>
        </p:blipFill>
        <p:spPr>
          <a:xfrm>
            <a:off x="1883959" y="3026684"/>
            <a:ext cx="796446" cy="7020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59C09D84-D785-416C-8DF2-5709D6ADC2FD}"/>
              </a:ext>
            </a:extLst>
          </p:cNvPr>
          <p:cNvPicPr>
            <a:picLocks noChangeAspect="1"/>
          </p:cNvPicPr>
          <p:nvPr/>
        </p:nvPicPr>
        <p:blipFill>
          <a:blip r:embed="rId3"/>
          <a:stretch>
            <a:fillRect/>
          </a:stretch>
        </p:blipFill>
        <p:spPr>
          <a:xfrm>
            <a:off x="1883959" y="4033848"/>
            <a:ext cx="797856" cy="702000"/>
          </a:xfrm>
          <a:prstGeom prst="rect">
            <a:avLst/>
          </a:prstGeom>
        </p:spPr>
      </p:pic>
      <p:pic>
        <p:nvPicPr>
          <p:cNvPr id="17" name="Picture 16" descr="A close up of a sign&#10;&#10;Description automatically generated">
            <a:extLst>
              <a:ext uri="{FF2B5EF4-FFF2-40B4-BE49-F238E27FC236}">
                <a16:creationId xmlns:a16="http://schemas.microsoft.com/office/drawing/2014/main" id="{61EAB9E5-FD0A-47D6-B190-2A2BF69E7858}"/>
              </a:ext>
            </a:extLst>
          </p:cNvPr>
          <p:cNvPicPr>
            <a:picLocks noChangeAspect="1"/>
          </p:cNvPicPr>
          <p:nvPr/>
        </p:nvPicPr>
        <p:blipFill>
          <a:blip r:embed="rId4"/>
          <a:stretch>
            <a:fillRect/>
          </a:stretch>
        </p:blipFill>
        <p:spPr>
          <a:xfrm>
            <a:off x="1883959" y="5041013"/>
            <a:ext cx="796446" cy="702000"/>
          </a:xfrm>
          <a:prstGeom prst="rect">
            <a:avLst/>
          </a:prstGeom>
        </p:spPr>
      </p:pic>
    </p:spTree>
    <p:extLst>
      <p:ext uri="{BB962C8B-B14F-4D97-AF65-F5344CB8AC3E}">
        <p14:creationId xmlns:p14="http://schemas.microsoft.com/office/powerpoint/2010/main" val="24110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a:ea typeface="Verdana"/>
                <a:cs typeface="Verdana"/>
              </a:rPr>
              <a:t>Current status?</a:t>
            </a:r>
          </a:p>
        </p:txBody>
      </p:sp>
      <p:sp>
        <p:nvSpPr>
          <p:cNvPr id="4" name="Footer Placeholder 3"/>
          <p:cNvSpPr>
            <a:spLocks noGrp="1"/>
          </p:cNvSpPr>
          <p:nvPr>
            <p:ph type="ftr" sz="quarter" idx="11"/>
          </p:nvPr>
        </p:nvSpPr>
        <p:spPr/>
        <p:txBody>
          <a:bodyPr/>
          <a:lstStyle/>
          <a:p>
            <a:r>
              <a:rPr lang="en-US"/>
              <a:t>ARE YOU IN THE “LINE OF FIRE?”</a:t>
            </a:r>
          </a:p>
        </p:txBody>
      </p:sp>
      <p:sp>
        <p:nvSpPr>
          <p:cNvPr id="5" name="Slide Number Placeholder 4"/>
          <p:cNvSpPr>
            <a:spLocks noGrp="1"/>
          </p:cNvSpPr>
          <p:nvPr>
            <p:ph type="sldNum" sz="quarter" idx="12"/>
          </p:nvPr>
        </p:nvSpPr>
        <p:spPr/>
        <p:txBody>
          <a:bodyPr/>
          <a:lstStyle/>
          <a:p>
            <a:fld id="{AC879500-AF62-6649-A3EE-297FB0BE963B}" type="slidenum">
              <a:rPr lang="en-US" smtClean="0"/>
              <a:t>3</a:t>
            </a:fld>
            <a:endParaRPr lang="en-US"/>
          </a:p>
        </p:txBody>
      </p:sp>
      <p:sp>
        <p:nvSpPr>
          <p:cNvPr id="8" name="Text Placeholder 7">
            <a:extLst>
              <a:ext uri="{FF2B5EF4-FFF2-40B4-BE49-F238E27FC236}">
                <a16:creationId xmlns:a16="http://schemas.microsoft.com/office/drawing/2014/main" id="{DE3413D2-7CEC-452D-8B71-083731A22FA7}"/>
              </a:ext>
            </a:extLst>
          </p:cNvPr>
          <p:cNvSpPr>
            <a:spLocks noGrp="1"/>
          </p:cNvSpPr>
          <p:nvPr>
            <p:ph type="body" idx="1"/>
          </p:nvPr>
        </p:nvSpPr>
        <p:spPr>
          <a:xfrm>
            <a:off x="1022864" y="1633838"/>
            <a:ext cx="7674919" cy="4507318"/>
          </a:xfrm>
        </p:spPr>
        <p:txBody>
          <a:bodyPr>
            <a:normAutofit/>
          </a:bodyPr>
          <a:lstStyle/>
          <a:p>
            <a:pPr marL="398145" lvl="2">
              <a:lnSpc>
                <a:spcPct val="150000"/>
              </a:lnSpc>
              <a:buClrTx/>
            </a:pPr>
            <a:r>
              <a:rPr lang="en-US" b="1">
                <a:solidFill>
                  <a:schemeClr val="tx1"/>
                </a:solidFill>
                <a:latin typeface="Trebuchet MS"/>
              </a:rPr>
              <a:t>Creating a company-wide line of fire program presents a</a:t>
            </a:r>
            <a:r>
              <a:rPr lang="en-US" b="1">
                <a:solidFill>
                  <a:srgbClr val="00002F"/>
                </a:solidFill>
                <a:latin typeface="Trebuchet MS"/>
              </a:rPr>
              <a:t> significant </a:t>
            </a:r>
            <a:r>
              <a:rPr lang="en-US" b="1">
                <a:solidFill>
                  <a:schemeClr val="tx1"/>
                </a:solidFill>
                <a:latin typeface="Trebuchet MS"/>
              </a:rPr>
              <a:t>opportunity for injury prevention.</a:t>
            </a:r>
          </a:p>
          <a:p>
            <a:pPr marL="398145" lvl="2">
              <a:lnSpc>
                <a:spcPct val="150000"/>
              </a:lnSpc>
              <a:buClrTx/>
            </a:pPr>
            <a:endParaRPr lang="en-US" b="1">
              <a:solidFill>
                <a:schemeClr val="tx1"/>
              </a:solidFill>
              <a:latin typeface="Trebuchet MS"/>
            </a:endParaRPr>
          </a:p>
          <a:p>
            <a:pPr marL="741045" lvl="2" indent="-342900">
              <a:lnSpc>
                <a:spcPct val="150000"/>
              </a:lnSpc>
              <a:buClrTx/>
              <a:buFont typeface="Arial" panose="020B0604020202020204" pitchFamily="34" charset="0"/>
              <a:buChar char="•"/>
            </a:pPr>
            <a:r>
              <a:rPr lang="en-US" sz="1400">
                <a:solidFill>
                  <a:schemeClr val="tx1"/>
                </a:solidFill>
                <a:latin typeface="Trebuchet MS"/>
              </a:rPr>
              <a:t>Line of fire hazards, and the opportunity to correct them, are often overlooked.</a:t>
            </a:r>
          </a:p>
          <a:p>
            <a:pPr marL="741045" lvl="2" indent="-342900">
              <a:lnSpc>
                <a:spcPct val="150000"/>
              </a:lnSpc>
              <a:buClrTx/>
              <a:buFont typeface="Arial" panose="020B0604020202020204" pitchFamily="34" charset="0"/>
              <a:buChar char="•"/>
            </a:pPr>
            <a:endParaRPr lang="en-US" sz="1400">
              <a:solidFill>
                <a:schemeClr val="tx1"/>
              </a:solidFill>
              <a:latin typeface="Trebuchet MS"/>
            </a:endParaRPr>
          </a:p>
          <a:p>
            <a:pPr marL="741045" lvl="2" indent="-342900">
              <a:lnSpc>
                <a:spcPct val="150000"/>
              </a:lnSpc>
              <a:buClrTx/>
              <a:buFont typeface="Arial" panose="020B0604020202020204" pitchFamily="34" charset="0"/>
              <a:buChar char="•"/>
            </a:pPr>
            <a:r>
              <a:rPr lang="en-US" sz="1400">
                <a:solidFill>
                  <a:schemeClr val="tx1"/>
                </a:solidFill>
                <a:latin typeface="Trebuchet MS"/>
              </a:rPr>
              <a:t>Line of fire-related injuries are common and can lead to serious injury.</a:t>
            </a:r>
          </a:p>
          <a:p>
            <a:pPr marL="741045" lvl="2" indent="-342900">
              <a:lnSpc>
                <a:spcPct val="150000"/>
              </a:lnSpc>
              <a:buClrTx/>
              <a:buFont typeface="Arial" panose="020B0604020202020204" pitchFamily="34" charset="0"/>
              <a:buChar char="•"/>
            </a:pPr>
            <a:endParaRPr lang="en-US" sz="1400">
              <a:solidFill>
                <a:schemeClr val="tx1"/>
              </a:solidFill>
              <a:latin typeface="Trebuchet MS"/>
            </a:endParaRPr>
          </a:p>
          <a:p>
            <a:pPr marL="741045" lvl="2" indent="-342900">
              <a:lnSpc>
                <a:spcPct val="150000"/>
              </a:lnSpc>
              <a:buClrTx/>
              <a:buFont typeface="Arial" panose="020B0604020202020204" pitchFamily="34" charset="0"/>
              <a:buChar char="•"/>
            </a:pPr>
            <a:r>
              <a:rPr lang="en-US" sz="1400">
                <a:solidFill>
                  <a:schemeClr val="tx1"/>
                </a:solidFill>
                <a:latin typeface="Trebuchet MS"/>
              </a:rPr>
              <a:t>The line of fire program is aligned with Life Saving Rules and includes unsafe conditions as well.</a:t>
            </a:r>
          </a:p>
          <a:p>
            <a:pPr marL="741045" lvl="2" indent="-342900">
              <a:lnSpc>
                <a:spcPct val="150000"/>
              </a:lnSpc>
              <a:buClrTx/>
              <a:buFont typeface="Arial" panose="020B0604020202020204" pitchFamily="34" charset="0"/>
              <a:buChar char="•"/>
            </a:pPr>
            <a:endParaRPr lang="en-US" sz="1400">
              <a:solidFill>
                <a:schemeClr val="tx1"/>
              </a:solidFill>
              <a:latin typeface="Trebuchet MS"/>
            </a:endParaRPr>
          </a:p>
          <a:p>
            <a:pPr marL="741045" lvl="2" indent="-342900">
              <a:lnSpc>
                <a:spcPct val="150000"/>
              </a:lnSpc>
              <a:buClrTx/>
              <a:buFont typeface="Arial" panose="020B0604020202020204" pitchFamily="34" charset="0"/>
              <a:buChar char="•"/>
            </a:pPr>
            <a:r>
              <a:rPr lang="en-US" sz="1400">
                <a:solidFill>
                  <a:schemeClr val="tx1"/>
                </a:solidFill>
                <a:latin typeface="Trebuchet MS"/>
              </a:rPr>
              <a:t>Line of fire hazards exist year-round (not a seasonal trend).</a:t>
            </a:r>
          </a:p>
          <a:p>
            <a:pPr marL="398145" lvl="2">
              <a:lnSpc>
                <a:spcPct val="150000"/>
              </a:lnSpc>
            </a:pPr>
            <a:endParaRPr lang="en-US" sz="1000" b="1">
              <a:solidFill>
                <a:schemeClr val="tx1"/>
              </a:solidFill>
              <a:latin typeface="Trebuchet MS"/>
            </a:endParaRPr>
          </a:p>
          <a:p>
            <a:endParaRPr lang="en-CA"/>
          </a:p>
        </p:txBody>
      </p:sp>
    </p:spTree>
    <p:extLst>
      <p:ext uri="{BB962C8B-B14F-4D97-AF65-F5344CB8AC3E}">
        <p14:creationId xmlns:p14="http://schemas.microsoft.com/office/powerpoint/2010/main" val="39181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6442-6279-4805-A540-42BD90A292C3}"/>
              </a:ext>
            </a:extLst>
          </p:cNvPr>
          <p:cNvSpPr>
            <a:spLocks noGrp="1"/>
          </p:cNvSpPr>
          <p:nvPr>
            <p:ph type="title"/>
          </p:nvPr>
        </p:nvSpPr>
        <p:spPr/>
        <p:txBody>
          <a:bodyPr/>
          <a:lstStyle/>
          <a:p>
            <a:r>
              <a:rPr lang="en-US"/>
              <a:t>How Significant is Line of Fire?</a:t>
            </a:r>
            <a:endParaRPr lang="en-CA"/>
          </a:p>
        </p:txBody>
      </p:sp>
      <p:sp>
        <p:nvSpPr>
          <p:cNvPr id="3" name="Text Placeholder 2">
            <a:extLst>
              <a:ext uri="{FF2B5EF4-FFF2-40B4-BE49-F238E27FC236}">
                <a16:creationId xmlns:a16="http://schemas.microsoft.com/office/drawing/2014/main" id="{9166B11F-428A-4138-A83B-AFB2F173BFB0}"/>
              </a:ext>
            </a:extLst>
          </p:cNvPr>
          <p:cNvSpPr>
            <a:spLocks noGrp="1"/>
          </p:cNvSpPr>
          <p:nvPr>
            <p:ph type="body" idx="1"/>
          </p:nvPr>
        </p:nvSpPr>
        <p:spPr>
          <a:xfrm>
            <a:off x="1092199" y="5611395"/>
            <a:ext cx="5564194" cy="520528"/>
          </a:xfrm>
        </p:spPr>
        <p:txBody>
          <a:bodyPr>
            <a:normAutofit/>
          </a:bodyPr>
          <a:lstStyle/>
          <a:p>
            <a:r>
              <a:rPr lang="en-US" sz="800">
                <a:solidFill>
                  <a:schemeClr val="tx1"/>
                </a:solidFill>
                <a:latin typeface="Trebuchet MS"/>
              </a:rPr>
              <a:t>*All Oil and Gas Funding Codes Western Provinces – 2014 to Q1 2019; includes injuries such as some fires and explosions, struck by vehicle, struck by objects, pressure releases, exposures to hazardous energy, caught in or crushed.</a:t>
            </a:r>
            <a:endParaRPr lang="en-CA" sz="800">
              <a:solidFill>
                <a:schemeClr val="tx1"/>
              </a:solidFill>
              <a:latin typeface="Trebuchet MS"/>
            </a:endParaRPr>
          </a:p>
        </p:txBody>
      </p:sp>
      <p:sp>
        <p:nvSpPr>
          <p:cNvPr id="5" name="Slide Number Placeholder 4">
            <a:extLst>
              <a:ext uri="{FF2B5EF4-FFF2-40B4-BE49-F238E27FC236}">
                <a16:creationId xmlns:a16="http://schemas.microsoft.com/office/drawing/2014/main" id="{864C9D34-847F-4BD6-9FD1-DC5BFC0F6A79}"/>
              </a:ext>
            </a:extLst>
          </p:cNvPr>
          <p:cNvSpPr>
            <a:spLocks noGrp="1"/>
          </p:cNvSpPr>
          <p:nvPr>
            <p:ph type="sldNum" sz="quarter" idx="12"/>
          </p:nvPr>
        </p:nvSpPr>
        <p:spPr/>
        <p:txBody>
          <a:bodyPr/>
          <a:lstStyle/>
          <a:p>
            <a:fld id="{AC879500-AF62-6649-A3EE-297FB0BE963B}" type="slidenum">
              <a:rPr lang="en-US" smtClean="0"/>
              <a:t>4</a:t>
            </a:fld>
            <a:endParaRPr lang="en-US"/>
          </a:p>
        </p:txBody>
      </p:sp>
      <p:sp>
        <p:nvSpPr>
          <p:cNvPr id="7" name="Text Placeholder 2">
            <a:extLst>
              <a:ext uri="{FF2B5EF4-FFF2-40B4-BE49-F238E27FC236}">
                <a16:creationId xmlns:a16="http://schemas.microsoft.com/office/drawing/2014/main" id="{D9C9E94F-8C91-43D9-BC2D-7625ED13514F}"/>
              </a:ext>
            </a:extLst>
          </p:cNvPr>
          <p:cNvSpPr txBox="1">
            <a:spLocks/>
          </p:cNvSpPr>
          <p:nvPr/>
        </p:nvSpPr>
        <p:spPr>
          <a:xfrm>
            <a:off x="609601" y="1633838"/>
            <a:ext cx="8195758" cy="1012380"/>
          </a:xfrm>
          <a:prstGeom prst="rect">
            <a:avLst/>
          </a:prstGeom>
        </p:spPr>
        <p:txBody>
          <a:bodyPr vert="horz" lIns="0" tIns="45720" rIns="91440" bIns="45720" rtlCol="0" anchor="t" anchorCtr="0">
            <a:normAutofit/>
          </a:bodyPr>
          <a:lstStyle>
            <a:lvl1pPr marL="0" indent="0" algn="l" defTabSz="457200" rtl="0" eaLnBrk="1" latinLnBrk="0" hangingPunct="1">
              <a:spcBef>
                <a:spcPct val="20000"/>
              </a:spcBef>
              <a:buClr>
                <a:srgbClr val="F5F019"/>
              </a:buClr>
              <a:buSzPct val="70000"/>
              <a:buFont typeface="Lucida Grande"/>
              <a:buNone/>
              <a:defRPr sz="1400" b="0" i="0" kern="1200">
                <a:solidFill>
                  <a:srgbClr val="00002F"/>
                </a:solidFill>
                <a:latin typeface="Trebuchet MS" panose="020B0603020202020204" pitchFamily="34" charset="0"/>
                <a:ea typeface="+mn-ea"/>
                <a:cs typeface="+mn-cs"/>
              </a:defRPr>
            </a:lvl1pPr>
            <a:lvl2pPr marL="457200" indent="0" algn="l" defTabSz="457200" rtl="0" eaLnBrk="1" latinLnBrk="0" hangingPunct="1">
              <a:spcBef>
                <a:spcPct val="20000"/>
              </a:spcBef>
              <a:buClr>
                <a:srgbClr val="F5F019"/>
              </a:buClr>
              <a:buSzPct val="70000"/>
              <a:buFont typeface="Lucida Grande"/>
              <a:buNone/>
              <a:defRPr sz="1800" b="0" i="0" kern="1200">
                <a:solidFill>
                  <a:schemeClr val="tx1">
                    <a:tint val="75000"/>
                  </a:schemeClr>
                </a:solidFill>
                <a:latin typeface="Trebuchet MS" panose="020B0603020202020204" pitchFamily="34" charset="0"/>
                <a:ea typeface="+mn-ea"/>
                <a:cs typeface="+mn-cs"/>
              </a:defRPr>
            </a:lvl2pPr>
            <a:lvl3pPr marL="914400" indent="0" algn="l" defTabSz="457200" rtl="0" eaLnBrk="1" latinLnBrk="0" hangingPunct="1">
              <a:spcBef>
                <a:spcPct val="20000"/>
              </a:spcBef>
              <a:buClr>
                <a:srgbClr val="005295"/>
              </a:buClr>
              <a:buSzPct val="70000"/>
              <a:buFont typeface="Lucida Grande"/>
              <a:buNone/>
              <a:defRPr sz="1600" b="0" i="0" kern="1200">
                <a:solidFill>
                  <a:schemeClr val="tx1">
                    <a:tint val="75000"/>
                  </a:schemeClr>
                </a:solidFill>
                <a:latin typeface="Trebuchet MS" panose="020B0603020202020204" pitchFamily="34" charset="0"/>
                <a:ea typeface="+mn-ea"/>
                <a:cs typeface="+mn-cs"/>
              </a:defRPr>
            </a:lvl3pPr>
            <a:lvl4pPr marL="1371600" indent="0" algn="l" defTabSz="457200" rtl="0" eaLnBrk="1" latinLnBrk="0" hangingPunct="1">
              <a:spcBef>
                <a:spcPct val="20000"/>
              </a:spcBef>
              <a:buClr>
                <a:srgbClr val="005295"/>
              </a:buClr>
              <a:buSzPct val="70000"/>
              <a:buFont typeface="Lucida Grande"/>
              <a:buNone/>
              <a:defRPr sz="1400" b="0" i="0" kern="1200">
                <a:solidFill>
                  <a:schemeClr val="tx1">
                    <a:tint val="75000"/>
                  </a:schemeClr>
                </a:solidFill>
                <a:latin typeface="Trebuchet MS" panose="020B0603020202020204" pitchFamily="34" charset="0"/>
                <a:ea typeface="+mn-ea"/>
                <a:cs typeface="+mn-cs"/>
              </a:defRPr>
            </a:lvl4pPr>
            <a:lvl5pPr marL="1828800" indent="0" algn="l" defTabSz="457200" rtl="0" eaLnBrk="1" latinLnBrk="0" hangingPunct="1">
              <a:spcBef>
                <a:spcPct val="20000"/>
              </a:spcBef>
              <a:buClr>
                <a:srgbClr val="005295"/>
              </a:buClr>
              <a:buSzPct val="70000"/>
              <a:buFont typeface="Lucida Grande"/>
              <a:buNone/>
              <a:defRPr sz="1400" b="0" i="0" kern="1200">
                <a:solidFill>
                  <a:schemeClr val="tx1">
                    <a:tint val="75000"/>
                  </a:schemeClr>
                </a:solidFill>
                <a:latin typeface="Trebuchet MS" panose="020B0603020202020204" pitchFamily="34" charset="0"/>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98145" lvl="2"/>
            <a:r>
              <a:rPr lang="en-US">
                <a:solidFill>
                  <a:schemeClr val="tx1"/>
                </a:solidFill>
                <a:latin typeface="Trebuchet MS"/>
              </a:rPr>
              <a:t>Line of fire injury costs account for approximately 1/3 of all claim costs in the three western provinces with an annual cost of approximately $26 M. This is 8,514 people over the last five years that have been hurt.</a:t>
            </a:r>
            <a:endParaRPr lang="en-CA">
              <a:solidFill>
                <a:schemeClr val="tx1"/>
              </a:solidFill>
              <a:latin typeface="Trebuchet MS"/>
            </a:endParaRPr>
          </a:p>
        </p:txBody>
      </p:sp>
      <p:pic>
        <p:nvPicPr>
          <p:cNvPr id="8" name="Picture 2" descr="C:\Users\mgauley\AppData\Local\Microsoft\Windows\Temporary Internet Files\Content.IE5\Y8JISA3K\MP900411828[1].jpg">
            <a:extLst>
              <a:ext uri="{FF2B5EF4-FFF2-40B4-BE49-F238E27FC236}">
                <a16:creationId xmlns:a16="http://schemas.microsoft.com/office/drawing/2014/main" id="{C7C44A50-2407-40D6-8564-251C204FC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372" y="3741369"/>
            <a:ext cx="2090840" cy="1795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2008C5-7C01-4DAA-AEEF-D1A3EECD66E3}"/>
              </a:ext>
            </a:extLst>
          </p:cNvPr>
          <p:cNvSpPr txBox="1"/>
          <p:nvPr/>
        </p:nvSpPr>
        <p:spPr>
          <a:xfrm>
            <a:off x="7409969" y="2933344"/>
            <a:ext cx="941645" cy="584775"/>
          </a:xfrm>
          <a:prstGeom prst="rect">
            <a:avLst/>
          </a:prstGeom>
          <a:noFill/>
        </p:spPr>
        <p:txBody>
          <a:bodyPr wrap="square" rtlCol="0" anchor="t">
            <a:spAutoFit/>
          </a:bodyPr>
          <a:lstStyle/>
          <a:p>
            <a:pPr algn="ctr"/>
            <a:r>
              <a:rPr lang="en-US" sz="1600">
                <a:latin typeface="Trebuchet MS"/>
              </a:rPr>
              <a:t>8,514 People</a:t>
            </a:r>
            <a:endParaRPr lang="en-CA" sz="1600">
              <a:latin typeface="Trebuchet MS"/>
            </a:endParaRPr>
          </a:p>
        </p:txBody>
      </p:sp>
      <p:sp>
        <p:nvSpPr>
          <p:cNvPr id="10" name="Footer Placeholder 3">
            <a:extLst>
              <a:ext uri="{FF2B5EF4-FFF2-40B4-BE49-F238E27FC236}">
                <a16:creationId xmlns:a16="http://schemas.microsoft.com/office/drawing/2014/main" id="{346CD7C2-01C8-4614-A87E-216A324E0C4C}"/>
              </a:ext>
            </a:extLst>
          </p:cNvPr>
          <p:cNvSpPr>
            <a:spLocks noGrp="1"/>
          </p:cNvSpPr>
          <p:nvPr>
            <p:ph type="ftr" sz="quarter" idx="11"/>
          </p:nvPr>
        </p:nvSpPr>
        <p:spPr>
          <a:xfrm>
            <a:off x="1092199" y="6021390"/>
            <a:ext cx="5062533" cy="341310"/>
          </a:xfrm>
        </p:spPr>
        <p:txBody>
          <a:bodyPr/>
          <a:lstStyle/>
          <a:p>
            <a:r>
              <a:rPr lang="en-US"/>
              <a:t>ARE YOU IN THE “LINE OF FIRE?”</a:t>
            </a:r>
          </a:p>
        </p:txBody>
      </p:sp>
      <p:pic>
        <p:nvPicPr>
          <p:cNvPr id="12" name="Picture 11">
            <a:extLst>
              <a:ext uri="{FF2B5EF4-FFF2-40B4-BE49-F238E27FC236}">
                <a16:creationId xmlns:a16="http://schemas.microsoft.com/office/drawing/2014/main" id="{E1720AAE-0168-4E27-B704-6E9C470212F5}"/>
              </a:ext>
            </a:extLst>
          </p:cNvPr>
          <p:cNvPicPr>
            <a:picLocks noChangeAspect="1"/>
          </p:cNvPicPr>
          <p:nvPr/>
        </p:nvPicPr>
        <p:blipFill>
          <a:blip r:embed="rId3"/>
          <a:stretch>
            <a:fillRect/>
          </a:stretch>
        </p:blipFill>
        <p:spPr>
          <a:xfrm>
            <a:off x="2308629" y="2545236"/>
            <a:ext cx="3133725" cy="3048000"/>
          </a:xfrm>
          <a:prstGeom prst="rect">
            <a:avLst/>
          </a:prstGeom>
        </p:spPr>
      </p:pic>
      <p:pic>
        <p:nvPicPr>
          <p:cNvPr id="11" name="Picture 10">
            <a:extLst>
              <a:ext uri="{FF2B5EF4-FFF2-40B4-BE49-F238E27FC236}">
                <a16:creationId xmlns:a16="http://schemas.microsoft.com/office/drawing/2014/main" id="{57413A1F-82F9-47C8-9BC8-035A4FEDD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030" y="2935669"/>
            <a:ext cx="686229" cy="601362"/>
          </a:xfrm>
          <a:prstGeom prst="rect">
            <a:avLst/>
          </a:prstGeom>
        </p:spPr>
      </p:pic>
    </p:spTree>
    <p:extLst>
      <p:ext uri="{BB962C8B-B14F-4D97-AF65-F5344CB8AC3E}">
        <p14:creationId xmlns:p14="http://schemas.microsoft.com/office/powerpoint/2010/main" val="337653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B18E-4261-47C4-9C94-B879CE70020F}"/>
              </a:ext>
            </a:extLst>
          </p:cNvPr>
          <p:cNvSpPr>
            <a:spLocks noGrp="1"/>
          </p:cNvSpPr>
          <p:nvPr>
            <p:ph type="title"/>
          </p:nvPr>
        </p:nvSpPr>
        <p:spPr/>
        <p:txBody>
          <a:bodyPr/>
          <a:lstStyle/>
          <a:p>
            <a:r>
              <a:rPr lang="en-US"/>
              <a:t>What Does our incident data indicate?</a:t>
            </a:r>
            <a:endParaRPr lang="en-CA"/>
          </a:p>
        </p:txBody>
      </p:sp>
      <p:sp>
        <p:nvSpPr>
          <p:cNvPr id="3" name="Text Placeholder 2">
            <a:extLst>
              <a:ext uri="{FF2B5EF4-FFF2-40B4-BE49-F238E27FC236}">
                <a16:creationId xmlns:a16="http://schemas.microsoft.com/office/drawing/2014/main" id="{1AE3AAC2-ECE0-470F-AC7A-C404B6A178CC}"/>
              </a:ext>
            </a:extLst>
          </p:cNvPr>
          <p:cNvSpPr>
            <a:spLocks noGrp="1"/>
          </p:cNvSpPr>
          <p:nvPr>
            <p:ph type="body" idx="1"/>
          </p:nvPr>
        </p:nvSpPr>
        <p:spPr/>
        <p:txBody>
          <a:bodyPr/>
          <a:lstStyle/>
          <a:p>
            <a:r>
              <a:rPr lang="en-US" sz="1600" b="1">
                <a:solidFill>
                  <a:srgbClr val="005295"/>
                </a:solidFill>
                <a:latin typeface="Trebuchet MS"/>
              </a:rPr>
              <a:t>[Add your incident data and trends here:]</a:t>
            </a:r>
            <a:endParaRPr lang="en-CA" sz="1600" b="1">
              <a:solidFill>
                <a:srgbClr val="005295"/>
              </a:solidFill>
            </a:endParaRPr>
          </a:p>
        </p:txBody>
      </p:sp>
      <p:sp>
        <p:nvSpPr>
          <p:cNvPr id="4" name="Footer Placeholder 3">
            <a:extLst>
              <a:ext uri="{FF2B5EF4-FFF2-40B4-BE49-F238E27FC236}">
                <a16:creationId xmlns:a16="http://schemas.microsoft.com/office/drawing/2014/main" id="{719366E4-25A7-42DF-818B-4BE5B3A5E238}"/>
              </a:ext>
            </a:extLst>
          </p:cNvPr>
          <p:cNvSpPr>
            <a:spLocks noGrp="1"/>
          </p:cNvSpPr>
          <p:nvPr>
            <p:ph type="ftr" sz="quarter" idx="11"/>
          </p:nvPr>
        </p:nvSpPr>
        <p:spPr/>
        <p:txBody>
          <a:bodyPr/>
          <a:lstStyle/>
          <a:p>
            <a:r>
              <a:rPr lang="en-US"/>
              <a:t>Are you in the “Line of fire?”</a:t>
            </a:r>
          </a:p>
        </p:txBody>
      </p:sp>
      <p:sp>
        <p:nvSpPr>
          <p:cNvPr id="5" name="Slide Number Placeholder 4">
            <a:extLst>
              <a:ext uri="{FF2B5EF4-FFF2-40B4-BE49-F238E27FC236}">
                <a16:creationId xmlns:a16="http://schemas.microsoft.com/office/drawing/2014/main" id="{615EA5C1-8CF8-4868-9CA9-E53A545C460D}"/>
              </a:ext>
            </a:extLst>
          </p:cNvPr>
          <p:cNvSpPr>
            <a:spLocks noGrp="1"/>
          </p:cNvSpPr>
          <p:nvPr>
            <p:ph type="sldNum" sz="quarter" idx="12"/>
          </p:nvPr>
        </p:nvSpPr>
        <p:spPr/>
        <p:txBody>
          <a:bodyPr/>
          <a:lstStyle/>
          <a:p>
            <a:fld id="{AC879500-AF62-6649-A3EE-297FB0BE963B}" type="slidenum">
              <a:rPr lang="en-US" smtClean="0"/>
              <a:pPr/>
              <a:t>5</a:t>
            </a:fld>
            <a:endParaRPr lang="en-US"/>
          </a:p>
        </p:txBody>
      </p:sp>
    </p:spTree>
    <p:extLst>
      <p:ext uri="{BB962C8B-B14F-4D97-AF65-F5344CB8AC3E}">
        <p14:creationId xmlns:p14="http://schemas.microsoft.com/office/powerpoint/2010/main" val="48197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FC35-3DA4-40AA-8571-54AA49C554CC}"/>
              </a:ext>
            </a:extLst>
          </p:cNvPr>
          <p:cNvSpPr>
            <a:spLocks noGrp="1"/>
          </p:cNvSpPr>
          <p:nvPr>
            <p:ph type="title"/>
          </p:nvPr>
        </p:nvSpPr>
        <p:spPr/>
        <p:txBody>
          <a:bodyPr/>
          <a:lstStyle/>
          <a:p>
            <a:r>
              <a:rPr lang="en-US"/>
              <a:t>Alignment with Life Saving Rules</a:t>
            </a:r>
            <a:endParaRPr lang="en-CA"/>
          </a:p>
        </p:txBody>
      </p:sp>
      <p:sp>
        <p:nvSpPr>
          <p:cNvPr id="3" name="Text Placeholder 2">
            <a:extLst>
              <a:ext uri="{FF2B5EF4-FFF2-40B4-BE49-F238E27FC236}">
                <a16:creationId xmlns:a16="http://schemas.microsoft.com/office/drawing/2014/main" id="{72CADB00-5D98-483B-971F-B066E0DCCE43}"/>
              </a:ext>
            </a:extLst>
          </p:cNvPr>
          <p:cNvSpPr>
            <a:spLocks noGrp="1"/>
          </p:cNvSpPr>
          <p:nvPr>
            <p:ph type="body" idx="1"/>
          </p:nvPr>
        </p:nvSpPr>
        <p:spPr/>
        <p:txBody>
          <a:bodyPr>
            <a:normAutofit/>
          </a:bodyPr>
          <a:lstStyle/>
          <a:p>
            <a:r>
              <a:rPr lang="en-US" sz="1600">
                <a:solidFill>
                  <a:schemeClr val="tx1"/>
                </a:solidFill>
                <a:latin typeface="Trebuchet MS"/>
              </a:rPr>
              <a:t>The line of fire program is aligned with Energy Safety Canada’s 10 Life Saving Rules, which focus on safe behaviours, however it can also stand alone. </a:t>
            </a:r>
            <a:endParaRPr lang="en-US" sz="1600">
              <a:solidFill>
                <a:schemeClr val="tx1"/>
              </a:solidFill>
            </a:endParaRPr>
          </a:p>
          <a:p>
            <a:endParaRPr lang="en-US" sz="1600">
              <a:solidFill>
                <a:schemeClr val="tx1"/>
              </a:solidFill>
            </a:endParaRPr>
          </a:p>
          <a:p>
            <a:r>
              <a:rPr lang="en-US" sz="1600">
                <a:solidFill>
                  <a:schemeClr val="tx1"/>
                </a:solidFill>
                <a:latin typeface="Trebuchet MS"/>
              </a:rPr>
              <a:t>The program also includes aspects relating to unsafe conditions and unsafe acts.</a:t>
            </a:r>
            <a:endParaRPr lang="en-CA" sz="1600">
              <a:solidFill>
                <a:schemeClr val="tx1"/>
              </a:solidFill>
              <a:latin typeface="Trebuchet MS"/>
            </a:endParaRPr>
          </a:p>
        </p:txBody>
      </p:sp>
      <p:sp>
        <p:nvSpPr>
          <p:cNvPr id="5" name="Slide Number Placeholder 4">
            <a:extLst>
              <a:ext uri="{FF2B5EF4-FFF2-40B4-BE49-F238E27FC236}">
                <a16:creationId xmlns:a16="http://schemas.microsoft.com/office/drawing/2014/main" id="{325A40D5-CF63-4C87-BE30-254882241F59}"/>
              </a:ext>
            </a:extLst>
          </p:cNvPr>
          <p:cNvSpPr>
            <a:spLocks noGrp="1"/>
          </p:cNvSpPr>
          <p:nvPr>
            <p:ph type="sldNum" sz="quarter" idx="12"/>
          </p:nvPr>
        </p:nvSpPr>
        <p:spPr/>
        <p:txBody>
          <a:bodyPr/>
          <a:lstStyle/>
          <a:p>
            <a:fld id="{AC879500-AF62-6649-A3EE-297FB0BE963B}" type="slidenum">
              <a:rPr lang="en-US" smtClean="0"/>
              <a:t>6</a:t>
            </a:fld>
            <a:endParaRPr lang="en-US"/>
          </a:p>
        </p:txBody>
      </p:sp>
      <p:grpSp>
        <p:nvGrpSpPr>
          <p:cNvPr id="6" name="Group 5">
            <a:extLst>
              <a:ext uri="{FF2B5EF4-FFF2-40B4-BE49-F238E27FC236}">
                <a16:creationId xmlns:a16="http://schemas.microsoft.com/office/drawing/2014/main" id="{75EA25FA-D4FF-4938-AC19-5B2B32A3A96D}"/>
              </a:ext>
            </a:extLst>
          </p:cNvPr>
          <p:cNvGrpSpPr/>
          <p:nvPr/>
        </p:nvGrpSpPr>
        <p:grpSpPr>
          <a:xfrm>
            <a:off x="2806916" y="3046640"/>
            <a:ext cx="3530168" cy="1787006"/>
            <a:chOff x="2127437" y="2303562"/>
            <a:chExt cx="4889126" cy="2524425"/>
          </a:xfrm>
        </p:grpSpPr>
        <p:graphicFrame>
          <p:nvGraphicFramePr>
            <p:cNvPr id="7" name="Diagram 6">
              <a:extLst>
                <a:ext uri="{FF2B5EF4-FFF2-40B4-BE49-F238E27FC236}">
                  <a16:creationId xmlns:a16="http://schemas.microsoft.com/office/drawing/2014/main" id="{E8E72B31-66D2-464B-A61E-AD1D4E7296AD}"/>
                </a:ext>
              </a:extLst>
            </p:cNvPr>
            <p:cNvGraphicFramePr/>
            <p:nvPr>
              <p:extLst>
                <p:ext uri="{D42A27DB-BD31-4B8C-83A1-F6EECF244321}">
                  <p14:modId xmlns:p14="http://schemas.microsoft.com/office/powerpoint/2010/main" val="533608762"/>
                </p:ext>
              </p:extLst>
            </p:nvPr>
          </p:nvGraphicFramePr>
          <p:xfrm>
            <a:off x="2127437" y="2324666"/>
            <a:ext cx="4889126" cy="250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0D3F980F-7948-4546-86CE-704D0F3B3C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7883" y="2303562"/>
              <a:ext cx="1488234" cy="1304183"/>
            </a:xfrm>
            <a:prstGeom prst="rect">
              <a:avLst/>
            </a:prstGeom>
          </p:spPr>
        </p:pic>
      </p:grpSp>
      <p:sp>
        <p:nvSpPr>
          <p:cNvPr id="9" name="Footer Placeholder 3">
            <a:extLst>
              <a:ext uri="{FF2B5EF4-FFF2-40B4-BE49-F238E27FC236}">
                <a16:creationId xmlns:a16="http://schemas.microsoft.com/office/drawing/2014/main" id="{1BFE70D8-5CDD-45F4-9B08-59011B5DED87}"/>
              </a:ext>
            </a:extLst>
          </p:cNvPr>
          <p:cNvSpPr>
            <a:spLocks noGrp="1"/>
          </p:cNvSpPr>
          <p:nvPr>
            <p:ph type="ftr" sz="quarter" idx="11"/>
          </p:nvPr>
        </p:nvSpPr>
        <p:spPr>
          <a:xfrm>
            <a:off x="1092199" y="6021390"/>
            <a:ext cx="5062533" cy="341310"/>
          </a:xfrm>
        </p:spPr>
        <p:txBody>
          <a:bodyPr/>
          <a:lstStyle/>
          <a:p>
            <a:r>
              <a:rPr lang="en-US"/>
              <a:t>ARE YOU IN THE “LINE OF FIRE?”</a:t>
            </a:r>
          </a:p>
        </p:txBody>
      </p:sp>
      <p:pic>
        <p:nvPicPr>
          <p:cNvPr id="4" name="Picture 9" descr="A picture containing food&#10;&#10;Description generated with very high confidence">
            <a:extLst>
              <a:ext uri="{FF2B5EF4-FFF2-40B4-BE49-F238E27FC236}">
                <a16:creationId xmlns:a16="http://schemas.microsoft.com/office/drawing/2014/main" id="{90513952-61B1-4291-A4C5-06766DD8DCDA}"/>
              </a:ext>
            </a:extLst>
          </p:cNvPr>
          <p:cNvPicPr>
            <a:picLocks noChangeAspect="1"/>
          </p:cNvPicPr>
          <p:nvPr/>
        </p:nvPicPr>
        <p:blipFill>
          <a:blip r:embed="rId8"/>
          <a:stretch>
            <a:fillRect/>
          </a:stretch>
        </p:blipFill>
        <p:spPr>
          <a:xfrm>
            <a:off x="3205425" y="4979949"/>
            <a:ext cx="1075184" cy="805411"/>
          </a:xfrm>
          <a:prstGeom prst="rect">
            <a:avLst/>
          </a:prstGeom>
        </p:spPr>
      </p:pic>
    </p:spTree>
    <p:extLst>
      <p:ext uri="{BB962C8B-B14F-4D97-AF65-F5344CB8AC3E}">
        <p14:creationId xmlns:p14="http://schemas.microsoft.com/office/powerpoint/2010/main" val="395272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539B67-8A19-4794-8ACA-FA523A257AD2}"/>
              </a:ext>
            </a:extLst>
          </p:cNvPr>
          <p:cNvSpPr txBox="1">
            <a:spLocks/>
          </p:cNvSpPr>
          <p:nvPr/>
        </p:nvSpPr>
        <p:spPr>
          <a:xfrm>
            <a:off x="1011832" y="821866"/>
            <a:ext cx="7674967" cy="514270"/>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1800" b="1" i="0" kern="1200" cap="all">
                <a:solidFill>
                  <a:srgbClr val="000000"/>
                </a:solidFill>
                <a:latin typeface="Montserrat"/>
                <a:ea typeface="+mj-ea"/>
                <a:cs typeface="+mj-cs"/>
              </a:defRPr>
            </a:lvl1pPr>
          </a:lstStyle>
          <a:p>
            <a:endParaRPr lang="en-US"/>
          </a:p>
        </p:txBody>
      </p:sp>
      <p:sp>
        <p:nvSpPr>
          <p:cNvPr id="7" name="Title 6">
            <a:extLst>
              <a:ext uri="{FF2B5EF4-FFF2-40B4-BE49-F238E27FC236}">
                <a16:creationId xmlns:a16="http://schemas.microsoft.com/office/drawing/2014/main" id="{1687E03E-5FF3-4B69-83FB-8AAC9105C07E}"/>
              </a:ext>
            </a:extLst>
          </p:cNvPr>
          <p:cNvSpPr>
            <a:spLocks noGrp="1"/>
          </p:cNvSpPr>
          <p:nvPr>
            <p:ph type="title"/>
          </p:nvPr>
        </p:nvSpPr>
        <p:spPr/>
        <p:txBody>
          <a:bodyPr>
            <a:noAutofit/>
          </a:bodyPr>
          <a:lstStyle/>
          <a:p>
            <a:r>
              <a:rPr lang="en-US">
                <a:solidFill>
                  <a:srgbClr val="00002F"/>
                </a:solidFill>
              </a:rPr>
              <a:t>Energy Safety Canada’s 10 Life Saving Rules</a:t>
            </a:r>
            <a:br>
              <a:rPr lang="en-US">
                <a:solidFill>
                  <a:srgbClr val="00002F"/>
                </a:solidFill>
              </a:rPr>
            </a:br>
            <a:endParaRPr lang="en-US">
              <a:solidFill>
                <a:srgbClr val="00002F"/>
              </a:solidFill>
            </a:endParaRPr>
          </a:p>
        </p:txBody>
      </p:sp>
      <p:sp>
        <p:nvSpPr>
          <p:cNvPr id="2" name="TextBox 1"/>
          <p:cNvSpPr txBox="1"/>
          <p:nvPr/>
        </p:nvSpPr>
        <p:spPr>
          <a:xfrm>
            <a:off x="941696" y="5550474"/>
            <a:ext cx="6591869" cy="430887"/>
          </a:xfrm>
          <a:prstGeom prst="rect">
            <a:avLst/>
          </a:prstGeom>
          <a:noFill/>
        </p:spPr>
        <p:txBody>
          <a:bodyPr wrap="square" rtlCol="0" anchor="t">
            <a:spAutoFit/>
          </a:bodyPr>
          <a:lstStyle/>
          <a:p>
            <a:r>
              <a:rPr lang="en-US" sz="1100">
                <a:latin typeface="Trebuchet MS"/>
              </a:rPr>
              <a:t>NOTE: Nine rules were adopted from the International Association of Oil &amp; Gas Producers (IOGP) with Fit for Duty being added to reflect the Canadian environment</a:t>
            </a:r>
          </a:p>
        </p:txBody>
      </p:sp>
      <p:sp>
        <p:nvSpPr>
          <p:cNvPr id="5" name="Slide Number Placeholder 4"/>
          <p:cNvSpPr>
            <a:spLocks noGrp="1"/>
          </p:cNvSpPr>
          <p:nvPr>
            <p:ph type="sldNum" sz="quarter" idx="12"/>
          </p:nvPr>
        </p:nvSpPr>
        <p:spPr/>
        <p:txBody>
          <a:bodyPr/>
          <a:lstStyle/>
          <a:p>
            <a:fld id="{1471A516-E1C9-4C03-A29F-9D7F73A90BA7}" type="slidenum">
              <a:rPr lang="en-US" smtClean="0"/>
              <a:pPr/>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016" y="1737169"/>
            <a:ext cx="6733968" cy="3813305"/>
          </a:xfrm>
          <a:prstGeom prst="rect">
            <a:avLst/>
          </a:prstGeom>
        </p:spPr>
      </p:pic>
      <p:sp>
        <p:nvSpPr>
          <p:cNvPr id="8" name="Footer Placeholder 3">
            <a:extLst>
              <a:ext uri="{FF2B5EF4-FFF2-40B4-BE49-F238E27FC236}">
                <a16:creationId xmlns:a16="http://schemas.microsoft.com/office/drawing/2014/main" id="{F6B22BA8-831C-4859-8C1E-483982E2C88C}"/>
              </a:ext>
            </a:extLst>
          </p:cNvPr>
          <p:cNvSpPr>
            <a:spLocks noGrp="1"/>
          </p:cNvSpPr>
          <p:nvPr>
            <p:ph type="ftr" sz="quarter" idx="11"/>
          </p:nvPr>
        </p:nvSpPr>
        <p:spPr>
          <a:xfrm>
            <a:off x="1092199" y="6021390"/>
            <a:ext cx="5062533" cy="341310"/>
          </a:xfrm>
        </p:spPr>
        <p:txBody>
          <a:bodyPr/>
          <a:lstStyle/>
          <a:p>
            <a:r>
              <a:rPr lang="en-US"/>
              <a:t>ARE YOU IN THE “LINE OF FIRE?”</a:t>
            </a:r>
          </a:p>
        </p:txBody>
      </p:sp>
    </p:spTree>
    <p:extLst>
      <p:ext uri="{BB962C8B-B14F-4D97-AF65-F5344CB8AC3E}">
        <p14:creationId xmlns:p14="http://schemas.microsoft.com/office/powerpoint/2010/main" val="423468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713" y="1647516"/>
            <a:ext cx="7643390" cy="4544529"/>
          </a:xfrm>
        </p:spPr>
        <p:txBody>
          <a:bodyPr vert="horz" lIns="0" tIns="45720" rIns="91440" bIns="45720" rtlCol="0" anchor="t">
            <a:normAutofit/>
          </a:bodyPr>
          <a:lstStyle/>
          <a:p>
            <a:pPr marL="0" indent="0">
              <a:buClr>
                <a:srgbClr val="00002F"/>
              </a:buClr>
              <a:buNone/>
            </a:pPr>
            <a:r>
              <a:rPr lang="en-US" sz="1600">
                <a:solidFill>
                  <a:schemeClr val="tx1"/>
                </a:solidFill>
                <a:latin typeface="Trebuchet MS"/>
                <a:cs typeface="Arial"/>
              </a:rPr>
              <a:t>The Line of Fire Life Saving Rule has a large focus on body positioning.</a:t>
            </a:r>
          </a:p>
          <a:p>
            <a:pPr marL="229870" indent="-229870">
              <a:buClr>
                <a:srgbClr val="00002F"/>
              </a:buClr>
              <a:buFont typeface="Arial"/>
              <a:buChar char="•"/>
            </a:pPr>
            <a:endParaRPr lang="en-CA" sz="1600">
              <a:latin typeface="Trebuchet MS"/>
              <a:cs typeface="Arial"/>
            </a:endParaRPr>
          </a:p>
          <a:p>
            <a:pPr marL="457200" lvl="1" indent="0">
              <a:buClr>
                <a:srgbClr val="00002F"/>
              </a:buClr>
              <a:buNone/>
            </a:pPr>
            <a:r>
              <a:rPr lang="en-CA" sz="1600" b="1">
                <a:solidFill>
                  <a:schemeClr val="tx1"/>
                </a:solidFill>
                <a:latin typeface="Trebuchet MS"/>
                <a:cs typeface="Arial"/>
              </a:rPr>
              <a:t>Keep yourself and others out of the line of fire</a:t>
            </a:r>
            <a:endParaRPr lang="en-US" sz="1600" b="1">
              <a:solidFill>
                <a:schemeClr val="tx1"/>
              </a:solidFill>
              <a:latin typeface="Trebuchet MS"/>
              <a:cs typeface="Arial"/>
            </a:endParaRPr>
          </a:p>
          <a:p>
            <a:pPr marL="687070" lvl="2" indent="-229870">
              <a:lnSpc>
                <a:spcPct val="120000"/>
              </a:lnSpc>
              <a:buClr>
                <a:srgbClr val="00002F"/>
              </a:buClr>
              <a:buFont typeface="Arial"/>
              <a:buChar char="•"/>
            </a:pPr>
            <a:r>
              <a:rPr lang="en-CA">
                <a:solidFill>
                  <a:schemeClr val="tx1"/>
                </a:solidFill>
                <a:latin typeface="Trebuchet MS"/>
                <a:cs typeface="Arial"/>
              </a:rPr>
              <a:t>I position myself to avoid:</a:t>
            </a:r>
            <a:endParaRPr lang="en-US">
              <a:solidFill>
                <a:schemeClr val="tx1"/>
              </a:solidFill>
              <a:latin typeface="Trebuchet MS"/>
              <a:cs typeface="Arial"/>
            </a:endParaRPr>
          </a:p>
          <a:p>
            <a:pPr marL="1144270" lvl="4" indent="-229870">
              <a:lnSpc>
                <a:spcPct val="120000"/>
              </a:lnSpc>
              <a:buClr>
                <a:srgbClr val="00002F"/>
              </a:buClr>
              <a:buFont typeface="Arial"/>
              <a:buChar char="•"/>
            </a:pPr>
            <a:r>
              <a:rPr lang="en-CA">
                <a:solidFill>
                  <a:schemeClr val="tx1"/>
                </a:solidFill>
                <a:latin typeface="Trebuchet MS"/>
                <a:cs typeface="Arial"/>
              </a:rPr>
              <a:t>Moving objects</a:t>
            </a:r>
            <a:endParaRPr lang="en-US">
              <a:solidFill>
                <a:schemeClr val="tx1"/>
              </a:solidFill>
              <a:latin typeface="Trebuchet MS"/>
              <a:cs typeface="Arial"/>
            </a:endParaRPr>
          </a:p>
          <a:p>
            <a:pPr marL="1144270" lvl="4" indent="-229870">
              <a:lnSpc>
                <a:spcPct val="120000"/>
              </a:lnSpc>
              <a:buClr>
                <a:srgbClr val="00002F"/>
              </a:buClr>
              <a:buFont typeface="Arial"/>
              <a:buChar char="•"/>
            </a:pPr>
            <a:r>
              <a:rPr lang="en-CA">
                <a:solidFill>
                  <a:schemeClr val="tx1"/>
                </a:solidFill>
                <a:latin typeface="Trebuchet MS"/>
                <a:cs typeface="Arial"/>
              </a:rPr>
              <a:t>Vehicles</a:t>
            </a:r>
            <a:endParaRPr lang="en-US">
              <a:solidFill>
                <a:schemeClr val="tx1"/>
              </a:solidFill>
              <a:latin typeface="Trebuchet MS"/>
              <a:cs typeface="Arial"/>
            </a:endParaRPr>
          </a:p>
          <a:p>
            <a:pPr marL="1144270" lvl="4" indent="-229870">
              <a:lnSpc>
                <a:spcPct val="120000"/>
              </a:lnSpc>
              <a:buClr>
                <a:srgbClr val="00002F"/>
              </a:buClr>
              <a:buFont typeface="Arial"/>
              <a:buChar char="•"/>
            </a:pPr>
            <a:r>
              <a:rPr lang="en-CA">
                <a:solidFill>
                  <a:schemeClr val="tx1"/>
                </a:solidFill>
                <a:latin typeface="Trebuchet MS"/>
                <a:cs typeface="Arial"/>
              </a:rPr>
              <a:t>Pressure releases</a:t>
            </a:r>
          </a:p>
          <a:p>
            <a:pPr marL="1144270" lvl="4" indent="-229870">
              <a:lnSpc>
                <a:spcPct val="120000"/>
              </a:lnSpc>
              <a:buClr>
                <a:srgbClr val="00002F"/>
              </a:buClr>
              <a:buFont typeface="Arial"/>
              <a:buChar char="•"/>
            </a:pPr>
            <a:r>
              <a:rPr lang="en-CA">
                <a:solidFill>
                  <a:schemeClr val="tx1"/>
                </a:solidFill>
                <a:latin typeface="Trebuchet MS"/>
                <a:cs typeface="Arial"/>
              </a:rPr>
              <a:t>Dropped objects</a:t>
            </a:r>
            <a:endParaRPr lang="en-US">
              <a:solidFill>
                <a:schemeClr val="tx1"/>
              </a:solidFill>
              <a:latin typeface="Trebuchet MS"/>
              <a:cs typeface="Arial"/>
            </a:endParaRPr>
          </a:p>
          <a:p>
            <a:pPr marL="687070" lvl="2" indent="-229870">
              <a:lnSpc>
                <a:spcPct val="180000"/>
              </a:lnSpc>
              <a:buClr>
                <a:srgbClr val="00002F"/>
              </a:buClr>
              <a:buFont typeface="Arial"/>
              <a:buChar char="•"/>
            </a:pPr>
            <a:r>
              <a:rPr lang="en-CA">
                <a:solidFill>
                  <a:schemeClr val="tx1"/>
                </a:solidFill>
                <a:latin typeface="Trebuchet MS"/>
                <a:cs typeface="Arial"/>
              </a:rPr>
              <a:t>I establish and obey barriers and exclusion zones</a:t>
            </a:r>
            <a:endParaRPr lang="en-US">
              <a:solidFill>
                <a:schemeClr val="tx1"/>
              </a:solidFill>
              <a:latin typeface="Trebuchet MS"/>
              <a:cs typeface="Arial"/>
            </a:endParaRPr>
          </a:p>
          <a:p>
            <a:pPr marL="687070" lvl="2" indent="-229870">
              <a:lnSpc>
                <a:spcPct val="110000"/>
              </a:lnSpc>
              <a:buClr>
                <a:srgbClr val="00002F"/>
              </a:buClr>
              <a:buFont typeface="Arial"/>
              <a:buChar char="•"/>
            </a:pPr>
            <a:r>
              <a:rPr lang="en-CA">
                <a:solidFill>
                  <a:schemeClr val="tx1"/>
                </a:solidFill>
                <a:latin typeface="Trebuchet MS"/>
                <a:cs typeface="Arial"/>
              </a:rPr>
              <a:t>I take action to secure loose objects and </a:t>
            </a:r>
            <a:br>
              <a:rPr lang="en-CA">
                <a:cs typeface="Arial" charset="0"/>
              </a:rPr>
            </a:br>
            <a:r>
              <a:rPr lang="en-CA">
                <a:solidFill>
                  <a:schemeClr val="tx1"/>
                </a:solidFill>
                <a:latin typeface="Trebuchet MS"/>
                <a:cs typeface="Arial"/>
              </a:rPr>
              <a:t>report potential dropped objects</a:t>
            </a:r>
          </a:p>
        </p:txBody>
      </p:sp>
      <p:sp>
        <p:nvSpPr>
          <p:cNvPr id="3" name="Title 2"/>
          <p:cNvSpPr>
            <a:spLocks noGrp="1"/>
          </p:cNvSpPr>
          <p:nvPr>
            <p:ph type="title"/>
          </p:nvPr>
        </p:nvSpPr>
        <p:spPr/>
        <p:txBody>
          <a:bodyPr>
            <a:normAutofit/>
          </a:bodyPr>
          <a:lstStyle/>
          <a:p>
            <a:pPr>
              <a:lnSpc>
                <a:spcPct val="90000"/>
              </a:lnSpc>
            </a:pPr>
            <a:r>
              <a:rPr lang="en-US">
                <a:latin typeface="Verdana" panose="020B0604030504040204" pitchFamily="34" charset="0"/>
                <a:ea typeface="Verdana" panose="020B0604030504040204" pitchFamily="34" charset="0"/>
                <a:cs typeface="Verdana" panose="020B0604030504040204" pitchFamily="34" charset="0"/>
              </a:rPr>
              <a:t>Line of fire - Life Saving Rule</a:t>
            </a:r>
          </a:p>
        </p:txBody>
      </p:sp>
      <p:sp>
        <p:nvSpPr>
          <p:cNvPr id="6" name="Footer Placeholder 5"/>
          <p:cNvSpPr>
            <a:spLocks noGrp="1"/>
          </p:cNvSpPr>
          <p:nvPr>
            <p:ph type="ftr" sz="quarter" idx="11"/>
          </p:nvPr>
        </p:nvSpPr>
        <p:spPr/>
        <p:txBody>
          <a:bodyPr/>
          <a:lstStyle/>
          <a:p>
            <a:r>
              <a:rPr lang="en-US"/>
              <a:t>ARE YOU IN THE “LINE OF FIRE?”</a:t>
            </a:r>
          </a:p>
        </p:txBody>
      </p:sp>
      <p:sp>
        <p:nvSpPr>
          <p:cNvPr id="7" name="Slide Number Placeholder 6"/>
          <p:cNvSpPr>
            <a:spLocks noGrp="1"/>
          </p:cNvSpPr>
          <p:nvPr>
            <p:ph type="sldNum" sz="quarter" idx="12"/>
          </p:nvPr>
        </p:nvSpPr>
        <p:spPr/>
        <p:txBody>
          <a:bodyPr/>
          <a:lstStyle/>
          <a:p>
            <a:fld id="{AC879500-AF62-6649-A3EE-297FB0BE963B}" type="slidenum">
              <a:rPr lang="en-US" smtClean="0"/>
              <a:t>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501" y="2530192"/>
            <a:ext cx="1797616" cy="1797616"/>
          </a:xfrm>
          <a:prstGeom prst="rect">
            <a:avLst/>
          </a:prstGeom>
        </p:spPr>
      </p:pic>
    </p:spTree>
    <p:extLst>
      <p:ext uri="{BB962C8B-B14F-4D97-AF65-F5344CB8AC3E}">
        <p14:creationId xmlns:p14="http://schemas.microsoft.com/office/powerpoint/2010/main" val="89056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4546699" y="4514445"/>
            <a:ext cx="4281714" cy="3370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600" b="1">
                <a:latin typeface="Trebuchet MS" panose="020B0603020202020204" pitchFamily="34" charset="0"/>
                <a:ea typeface="Source Sans Pro" panose="020B0503030403020204" pitchFamily="34" charset="0"/>
                <a:cs typeface="Times New Roman" panose="02020603050405020304" pitchFamily="18" charset="0"/>
              </a:rPr>
              <a:t>Line of Fire</a:t>
            </a:r>
          </a:p>
        </p:txBody>
      </p:sp>
      <p:sp>
        <p:nvSpPr>
          <p:cNvPr id="12" name="Rectangle 11"/>
          <p:cNvSpPr/>
          <p:nvPr/>
        </p:nvSpPr>
        <p:spPr>
          <a:xfrm>
            <a:off x="3669505" y="984069"/>
            <a:ext cx="5193036" cy="705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 Box 2"/>
          <p:cNvSpPr txBox="1">
            <a:spLocks noChangeArrowheads="1"/>
          </p:cNvSpPr>
          <p:nvPr/>
        </p:nvSpPr>
        <p:spPr bwMode="auto">
          <a:xfrm>
            <a:off x="4662633" y="646366"/>
            <a:ext cx="4114017" cy="21322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latin typeface="Trebuchet MS" panose="020B0603020202020204" pitchFamily="34" charset="0"/>
                <a:ea typeface="Source Sans Pro" panose="020B0503030403020204" pitchFamily="34" charset="0"/>
                <a:cs typeface="Times New Roman" panose="02020603050405020304" pitchFamily="18" charset="0"/>
              </a:rPr>
              <a:t>Jordan’s forklift became stuck in mud. A chain and sling was attached by site personnel to the ball of a pickup truck’s hitch while the other end was secured to the forklift. Jordan remained in the forklift while others took several runs with the truck to free the forklift. On the final pull, the explosive force of the shock load snapped the hitch ball off and sent it flying at Jordan. Jordan was struck on the head and died at the scene. </a:t>
            </a:r>
          </a:p>
        </p:txBody>
      </p:sp>
      <p:sp>
        <p:nvSpPr>
          <p:cNvPr id="9" name="Text Box 2"/>
          <p:cNvSpPr txBox="1">
            <a:spLocks noChangeArrowheads="1"/>
          </p:cNvSpPr>
          <p:nvPr/>
        </p:nvSpPr>
        <p:spPr bwMode="auto">
          <a:xfrm>
            <a:off x="4637332" y="5073569"/>
            <a:ext cx="4114017" cy="783869"/>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1400">
                <a:latin typeface="Trebuchet MS" panose="020B0603020202020204" pitchFamily="34" charset="0"/>
                <a:ea typeface="Source Sans Pro" panose="020B0503030403020204" pitchFamily="34" charset="0"/>
                <a:cs typeface="Times New Roman" panose="02020603050405020304" pitchFamily="18" charset="0"/>
              </a:rPr>
              <a:t>The line of fire rule is designed to keep yourself and others out of the line of fire of moving objects like flying ball hitches.</a:t>
            </a:r>
          </a:p>
        </p:txBody>
      </p:sp>
      <p:sp>
        <p:nvSpPr>
          <p:cNvPr id="8" name="Slide Number Placeholder 7"/>
          <p:cNvSpPr>
            <a:spLocks noGrp="1"/>
          </p:cNvSpPr>
          <p:nvPr>
            <p:ph type="sldNum" sz="quarter" idx="12"/>
          </p:nvPr>
        </p:nvSpPr>
        <p:spPr/>
        <p:txBody>
          <a:bodyPr/>
          <a:lstStyle/>
          <a:p>
            <a:fld id="{AC879500-AF62-6649-A3EE-297FB0BE963B}" type="slidenum">
              <a:rPr lang="en-US" smtClean="0"/>
              <a:t>9</a:t>
            </a:fld>
            <a:endParaRPr lang="en-US"/>
          </a:p>
        </p:txBody>
      </p:sp>
      <p:sp>
        <p:nvSpPr>
          <p:cNvPr id="13" name="Text Box 1">
            <a:extLst>
              <a:ext uri="{FF2B5EF4-FFF2-40B4-BE49-F238E27FC236}">
                <a16:creationId xmlns:a16="http://schemas.microsoft.com/office/drawing/2014/main" id="{644E5D0E-04F5-47AC-8500-88FB31E44F53}"/>
              </a:ext>
            </a:extLst>
          </p:cNvPr>
          <p:cNvSpPr txBox="1"/>
          <p:nvPr/>
        </p:nvSpPr>
        <p:spPr>
          <a:xfrm>
            <a:off x="676979" y="4014775"/>
            <a:ext cx="3432224" cy="17870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a:solidFill>
                  <a:schemeClr val="tx1"/>
                </a:solidFill>
                <a:latin typeface="Trebuchet MS" panose="020B0603020202020204" pitchFamily="34" charset="0"/>
              </a:rPr>
              <a:t>Jordan </a:t>
            </a:r>
            <a:r>
              <a:rPr lang="en-US" sz="1600" b="1" err="1">
                <a:solidFill>
                  <a:schemeClr val="tx1"/>
                </a:solidFill>
                <a:latin typeface="Trebuchet MS" panose="020B0603020202020204" pitchFamily="34" charset="0"/>
              </a:rPr>
              <a:t>Roppel</a:t>
            </a:r>
            <a:endParaRPr lang="en-US" sz="1600" b="1">
              <a:solidFill>
                <a:schemeClr val="tx1"/>
              </a:solidFill>
              <a:latin typeface="Trebuchet MS" panose="020B0603020202020204" pitchFamily="34" charset="0"/>
            </a:endParaRPr>
          </a:p>
          <a:p>
            <a:pPr>
              <a:lnSpc>
                <a:spcPct val="107000"/>
              </a:lnSpc>
              <a:spcAft>
                <a:spcPts val="800"/>
              </a:spcAft>
            </a:pPr>
            <a:r>
              <a:rPr lang="en-US" sz="1400">
                <a:solidFill>
                  <a:schemeClr val="tx1"/>
                </a:solidFill>
                <a:latin typeface="Trebuchet MS" panose="020B0603020202020204" pitchFamily="34" charset="0"/>
              </a:rPr>
              <a:t>Jordan </a:t>
            </a:r>
            <a:r>
              <a:rPr lang="en-US" sz="1400" err="1">
                <a:solidFill>
                  <a:schemeClr val="tx1"/>
                </a:solidFill>
                <a:latin typeface="Trebuchet MS" panose="020B0603020202020204" pitchFamily="34" charset="0"/>
              </a:rPr>
              <a:t>Roppel</a:t>
            </a:r>
            <a:r>
              <a:rPr lang="en-US" sz="1400">
                <a:solidFill>
                  <a:schemeClr val="tx1"/>
                </a:solidFill>
                <a:latin typeface="Trebuchet MS" panose="020B0603020202020204" pitchFamily="34" charset="0"/>
              </a:rPr>
              <a:t> was 18 and had less than two months on the job at a perforating shaped charge manufacturing plant in Standard, Alberta. Jordan was a vintage muscle car enthusiast and had plans to become an auto mechanic when he finished high school. </a:t>
            </a:r>
          </a:p>
        </p:txBody>
      </p:sp>
      <p:sp>
        <p:nvSpPr>
          <p:cNvPr id="2" name="Rectangle 1">
            <a:extLst>
              <a:ext uri="{FF2B5EF4-FFF2-40B4-BE49-F238E27FC236}">
                <a16:creationId xmlns:a16="http://schemas.microsoft.com/office/drawing/2014/main" id="{B07DFC3A-44B1-4E00-A5F1-D03D73692540}"/>
              </a:ext>
            </a:extLst>
          </p:cNvPr>
          <p:cNvSpPr/>
          <p:nvPr/>
        </p:nvSpPr>
        <p:spPr>
          <a:xfrm>
            <a:off x="563418" y="526473"/>
            <a:ext cx="1283855" cy="831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Picture 5" descr="A smiling person in a blue shirt&#10;&#10;Description generated with very high confidence">
            <a:extLst>
              <a:ext uri="{FF2B5EF4-FFF2-40B4-BE49-F238E27FC236}">
                <a16:creationId xmlns:a16="http://schemas.microsoft.com/office/drawing/2014/main" id="{73CE06A5-3AF2-4622-B66D-7CE538190320}"/>
              </a:ext>
            </a:extLst>
          </p:cNvPr>
          <p:cNvPicPr>
            <a:picLocks noChangeAspect="1"/>
          </p:cNvPicPr>
          <p:nvPr/>
        </p:nvPicPr>
        <p:blipFill rotWithShape="1">
          <a:blip r:embed="rId2"/>
          <a:srcRect l="6001" t="9028" r="10821" b="32117"/>
          <a:stretch/>
        </p:blipFill>
        <p:spPr>
          <a:xfrm>
            <a:off x="797052" y="646366"/>
            <a:ext cx="3192078" cy="32408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340" y="3000689"/>
            <a:ext cx="1440000" cy="1440000"/>
          </a:xfrm>
          <a:prstGeom prst="rect">
            <a:avLst/>
          </a:prstGeom>
        </p:spPr>
      </p:pic>
      <p:sp>
        <p:nvSpPr>
          <p:cNvPr id="14" name="Footer Placeholder 3">
            <a:extLst>
              <a:ext uri="{FF2B5EF4-FFF2-40B4-BE49-F238E27FC236}">
                <a16:creationId xmlns:a16="http://schemas.microsoft.com/office/drawing/2014/main" id="{4AFC9265-BD2D-4C11-B7A6-096BCAF22B20}"/>
              </a:ext>
            </a:extLst>
          </p:cNvPr>
          <p:cNvSpPr>
            <a:spLocks noGrp="1"/>
          </p:cNvSpPr>
          <p:nvPr>
            <p:ph type="ftr" sz="quarter" idx="11"/>
          </p:nvPr>
        </p:nvSpPr>
        <p:spPr>
          <a:xfrm>
            <a:off x="1092199" y="6021390"/>
            <a:ext cx="5062533" cy="341310"/>
          </a:xfrm>
        </p:spPr>
        <p:txBody>
          <a:bodyPr/>
          <a:lstStyle/>
          <a:p>
            <a:r>
              <a:rPr lang="en-US"/>
              <a:t>ARE YOU IN THE “LINE OF FIRE?”</a:t>
            </a:r>
          </a:p>
        </p:txBody>
      </p:sp>
    </p:spTree>
    <p:extLst>
      <p:ext uri="{BB962C8B-B14F-4D97-AF65-F5344CB8AC3E}">
        <p14:creationId xmlns:p14="http://schemas.microsoft.com/office/powerpoint/2010/main" val="923846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d2b05c-bff4-475d-9393-74a2f7a3912f">
      <UserInfo>
        <DisplayName>Amy Edgar</DisplayName>
        <AccountId>81</AccountId>
        <AccountType/>
      </UserInfo>
      <UserInfo>
        <DisplayName>Stephanie Thomas</DisplayName>
        <AccountId>108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DCAF8940002F4CB81B00AD4CF0C032" ma:contentTypeVersion="9" ma:contentTypeDescription="Create a new document." ma:contentTypeScope="" ma:versionID="2dbb0c5275bfa584f3270937fe3ff05a">
  <xsd:schema xmlns:xsd="http://www.w3.org/2001/XMLSchema" xmlns:xs="http://www.w3.org/2001/XMLSchema" xmlns:p="http://schemas.microsoft.com/office/2006/metadata/properties" xmlns:ns2="dc7170c5-8995-425a-863e-650cd1cecec7" xmlns:ns3="c1d2b05c-bff4-475d-9393-74a2f7a3912f" targetNamespace="http://schemas.microsoft.com/office/2006/metadata/properties" ma:root="true" ma:fieldsID="23689cf50fc21e0e893e1b900d79bcc2" ns2:_="" ns3:_="">
    <xsd:import namespace="dc7170c5-8995-425a-863e-650cd1cecec7"/>
    <xsd:import namespace="c1d2b05c-bff4-475d-9393-74a2f7a391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170c5-8995-425a-863e-650cd1cec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d2b05c-bff4-475d-9393-74a2f7a3912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56300C-5DE8-49C0-82A7-3299DF2DF1A1}">
  <ds:schemaRefs>
    <ds:schemaRef ds:uri="http://schemas.microsoft.com/sharepoint/v3/contenttype/forms"/>
  </ds:schemaRefs>
</ds:datastoreItem>
</file>

<file path=customXml/itemProps2.xml><?xml version="1.0" encoding="utf-8"?>
<ds:datastoreItem xmlns:ds="http://schemas.openxmlformats.org/officeDocument/2006/customXml" ds:itemID="{E0D1820C-17B9-46CE-A76B-BBF7B92C6078}">
  <ds:schemaRefs>
    <ds:schemaRef ds:uri="c1d2b05c-bff4-475d-9393-74a2f7a3912f"/>
    <ds:schemaRef ds:uri="dc7170c5-8995-425a-863e-650cd1cece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2EC07E-2955-4FDF-9DEA-E430D036DB6F}">
  <ds:schemaRefs>
    <ds:schemaRef ds:uri="c1d2b05c-bff4-475d-9393-74a2f7a3912f"/>
    <ds:schemaRef ds:uri="dc7170c5-8995-425a-863e-650cd1cece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3</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Are you in the “line of Fire?”</vt:lpstr>
      <vt:lpstr>What is Line of Fire?</vt:lpstr>
      <vt:lpstr>Current status?</vt:lpstr>
      <vt:lpstr>How Significant is Line of Fire?</vt:lpstr>
      <vt:lpstr>What Does our incident data indicate?</vt:lpstr>
      <vt:lpstr>Alignment with Life Saving Rules</vt:lpstr>
      <vt:lpstr>Energy Safety Canada’s 10 Life Saving Rules </vt:lpstr>
      <vt:lpstr>Line of fire - Life Saving Rule</vt:lpstr>
      <vt:lpstr>PowerPoint Presentation</vt:lpstr>
      <vt:lpstr>Proposed goal</vt:lpstr>
      <vt:lpstr>Are you in the “line of fire?” program</vt:lpstr>
      <vt:lpstr>Step 1: leadership alignment</vt:lpstr>
      <vt:lpstr>Next steps: focused program</vt:lpstr>
      <vt:lpstr>Initial questions for leadership</vt:lpstr>
      <vt:lpstr>Program implementation: Functional Area breakdown</vt:lpstr>
      <vt:lpstr>Leadership engagement</vt:lpstr>
      <vt:lpstr>Planning, design and release</vt:lpstr>
      <vt:lpstr>Optimum program rollout schedule</vt:lpstr>
      <vt:lpstr>Roles and Responsibilities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Zebedee</dc:creator>
  <cp:revision>2</cp:revision>
  <dcterms:created xsi:type="dcterms:W3CDTF">2018-07-05T18:21:49Z</dcterms:created>
  <dcterms:modified xsi:type="dcterms:W3CDTF">2020-01-06T21:39:39Z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0x01010092DCAF8940002F4CB81B00AD4CF0C032</vt:lpwstr>
  </property>
  <property fmtid="{D5CDD505-2E9C-101B-9397-08002B2CF9AE}" pid="3" name="Order">
    <vt:r8>1508400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